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52" r:id="rId16"/>
    <p:sldMasterId id="2147483864" r:id="rId17"/>
  </p:sldMasterIdLst>
  <p:notesMasterIdLst>
    <p:notesMasterId r:id="rId35"/>
  </p:notesMasterIdLst>
  <p:sldIdLst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8" r:id="rId33"/>
    <p:sldId id="30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D33E4-138D-4F35-9490-5A23762E0CA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5070-BB3B-4E60-A506-201E34CE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E402-AD64-4274-BB46-4465B2C642E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0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3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324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710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177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095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513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191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804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429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148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207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1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129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312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508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626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177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48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982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478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34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47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46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519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426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647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391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502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718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452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617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496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948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19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157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603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220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057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0767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558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850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895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345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22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282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074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8173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580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955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14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024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02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08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1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23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926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00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9961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66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657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016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1425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935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0415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305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10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0420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7226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644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872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26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7051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718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935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5061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986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81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0876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298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2020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869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716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2777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777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5786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458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314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1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937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1464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1833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5416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1030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5450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6994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7852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31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1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70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63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5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70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83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30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49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10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80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32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0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46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22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90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23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86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28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86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81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726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39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8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524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18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96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452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32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350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01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48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794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748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0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239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691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873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43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719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883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74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469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711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7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902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218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643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420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253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26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614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491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404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932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9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610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16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372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783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738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095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646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728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363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337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9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973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84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80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896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423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661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488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4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106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161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0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137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354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572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828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197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04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012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193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138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256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0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25600"/>
            </a:gs>
            <a:gs pos="74000">
              <a:srgbClr val="FFA800"/>
            </a:gs>
            <a:gs pos="79000">
              <a:srgbClr val="825600"/>
            </a:gs>
            <a:gs pos="83000">
              <a:srgbClr val="FFA800"/>
            </a:gs>
            <a:gs pos="87000">
              <a:srgbClr val="825600"/>
            </a:gs>
            <a:gs pos="91000">
              <a:srgbClr val="FFA800"/>
            </a:gs>
            <a:gs pos="94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9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25600"/>
            </a:gs>
            <a:gs pos="74000">
              <a:srgbClr val="FFA800"/>
            </a:gs>
            <a:gs pos="79000">
              <a:srgbClr val="825600"/>
            </a:gs>
            <a:gs pos="83000">
              <a:srgbClr val="FFA800"/>
            </a:gs>
            <a:gs pos="87000">
              <a:srgbClr val="825600"/>
            </a:gs>
            <a:gs pos="91000">
              <a:srgbClr val="FFA800"/>
            </a:gs>
            <a:gs pos="94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2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25600"/>
            </a:gs>
            <a:gs pos="74000">
              <a:srgbClr val="FFA800"/>
            </a:gs>
            <a:gs pos="79000">
              <a:srgbClr val="825600"/>
            </a:gs>
            <a:gs pos="83000">
              <a:srgbClr val="FFA800"/>
            </a:gs>
            <a:gs pos="87000">
              <a:srgbClr val="825600"/>
            </a:gs>
            <a:gs pos="91000">
              <a:srgbClr val="FFA800"/>
            </a:gs>
            <a:gs pos="94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0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25600"/>
            </a:gs>
            <a:gs pos="74000">
              <a:srgbClr val="FFA800"/>
            </a:gs>
            <a:gs pos="79000">
              <a:srgbClr val="825600"/>
            </a:gs>
            <a:gs pos="83000">
              <a:srgbClr val="FFA800"/>
            </a:gs>
            <a:gs pos="87000">
              <a:srgbClr val="825600"/>
            </a:gs>
            <a:gs pos="91000">
              <a:srgbClr val="FFA800"/>
            </a:gs>
            <a:gs pos="94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4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25600"/>
            </a:gs>
            <a:gs pos="74000">
              <a:srgbClr val="FFA800"/>
            </a:gs>
            <a:gs pos="79000">
              <a:srgbClr val="825600"/>
            </a:gs>
            <a:gs pos="83000">
              <a:srgbClr val="FFA800"/>
            </a:gs>
            <a:gs pos="87000">
              <a:srgbClr val="825600"/>
            </a:gs>
            <a:gs pos="91000">
              <a:srgbClr val="FFA800"/>
            </a:gs>
            <a:gs pos="94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8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25600"/>
            </a:gs>
            <a:gs pos="74000">
              <a:srgbClr val="FFA800"/>
            </a:gs>
            <a:gs pos="79000">
              <a:srgbClr val="825600"/>
            </a:gs>
            <a:gs pos="83000">
              <a:srgbClr val="FFA800"/>
            </a:gs>
            <a:gs pos="87000">
              <a:srgbClr val="825600"/>
            </a:gs>
            <a:gs pos="91000">
              <a:srgbClr val="FFA800"/>
            </a:gs>
            <a:gs pos="94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8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25600"/>
            </a:gs>
            <a:gs pos="74000">
              <a:srgbClr val="FFA800"/>
            </a:gs>
            <a:gs pos="79000">
              <a:srgbClr val="825600"/>
            </a:gs>
            <a:gs pos="83000">
              <a:srgbClr val="FFA800"/>
            </a:gs>
            <a:gs pos="87000">
              <a:srgbClr val="825600"/>
            </a:gs>
            <a:gs pos="91000">
              <a:srgbClr val="FFA800"/>
            </a:gs>
            <a:gs pos="94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7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25600"/>
            </a:gs>
            <a:gs pos="74000">
              <a:srgbClr val="FFA800"/>
            </a:gs>
            <a:gs pos="79000">
              <a:srgbClr val="825600"/>
            </a:gs>
            <a:gs pos="83000">
              <a:srgbClr val="FFA800"/>
            </a:gs>
            <a:gs pos="87000">
              <a:srgbClr val="825600"/>
            </a:gs>
            <a:gs pos="91000">
              <a:srgbClr val="FFA800"/>
            </a:gs>
            <a:gs pos="94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3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25600"/>
            </a:gs>
            <a:gs pos="74000">
              <a:srgbClr val="FFA800"/>
            </a:gs>
            <a:gs pos="79000">
              <a:srgbClr val="825600"/>
            </a:gs>
            <a:gs pos="83000">
              <a:srgbClr val="FFA800"/>
            </a:gs>
            <a:gs pos="87000">
              <a:srgbClr val="825600"/>
            </a:gs>
            <a:gs pos="91000">
              <a:srgbClr val="FFA800"/>
            </a:gs>
            <a:gs pos="94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8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25600"/>
            </a:gs>
            <a:gs pos="74000">
              <a:srgbClr val="FFA800"/>
            </a:gs>
            <a:gs pos="79000">
              <a:srgbClr val="825600"/>
            </a:gs>
            <a:gs pos="83000">
              <a:srgbClr val="FFA800"/>
            </a:gs>
            <a:gs pos="87000">
              <a:srgbClr val="825600"/>
            </a:gs>
            <a:gs pos="91000">
              <a:srgbClr val="FFA800"/>
            </a:gs>
            <a:gs pos="94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9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25600"/>
            </a:gs>
            <a:gs pos="74000">
              <a:srgbClr val="FFA800"/>
            </a:gs>
            <a:gs pos="79000">
              <a:srgbClr val="825600"/>
            </a:gs>
            <a:gs pos="83000">
              <a:srgbClr val="FFA800"/>
            </a:gs>
            <a:gs pos="87000">
              <a:srgbClr val="825600"/>
            </a:gs>
            <a:gs pos="91000">
              <a:srgbClr val="FFA800"/>
            </a:gs>
            <a:gs pos="94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6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25600"/>
            </a:gs>
            <a:gs pos="74000">
              <a:srgbClr val="FFA800"/>
            </a:gs>
            <a:gs pos="79000">
              <a:srgbClr val="825600"/>
            </a:gs>
            <a:gs pos="83000">
              <a:srgbClr val="FFA800"/>
            </a:gs>
            <a:gs pos="87000">
              <a:srgbClr val="825600"/>
            </a:gs>
            <a:gs pos="91000">
              <a:srgbClr val="FFA800"/>
            </a:gs>
            <a:gs pos="94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25600"/>
            </a:gs>
            <a:gs pos="74000">
              <a:srgbClr val="FFA800"/>
            </a:gs>
            <a:gs pos="79000">
              <a:srgbClr val="825600"/>
            </a:gs>
            <a:gs pos="83000">
              <a:srgbClr val="FFA800"/>
            </a:gs>
            <a:gs pos="87000">
              <a:srgbClr val="825600"/>
            </a:gs>
            <a:gs pos="91000">
              <a:srgbClr val="FFA800"/>
            </a:gs>
            <a:gs pos="94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8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25600"/>
            </a:gs>
            <a:gs pos="74000">
              <a:srgbClr val="FFA800"/>
            </a:gs>
            <a:gs pos="79000">
              <a:srgbClr val="825600"/>
            </a:gs>
            <a:gs pos="83000">
              <a:srgbClr val="FFA800"/>
            </a:gs>
            <a:gs pos="87000">
              <a:srgbClr val="825600"/>
            </a:gs>
            <a:gs pos="91000">
              <a:srgbClr val="FFA800"/>
            </a:gs>
            <a:gs pos="94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5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25600"/>
            </a:gs>
            <a:gs pos="74000">
              <a:srgbClr val="FFA800"/>
            </a:gs>
            <a:gs pos="79000">
              <a:srgbClr val="825600"/>
            </a:gs>
            <a:gs pos="83000">
              <a:srgbClr val="FFA800"/>
            </a:gs>
            <a:gs pos="87000">
              <a:srgbClr val="825600"/>
            </a:gs>
            <a:gs pos="91000">
              <a:srgbClr val="FFA800"/>
            </a:gs>
            <a:gs pos="94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2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25600"/>
            </a:gs>
            <a:gs pos="74000">
              <a:srgbClr val="FFA800"/>
            </a:gs>
            <a:gs pos="79000">
              <a:srgbClr val="825600"/>
            </a:gs>
            <a:gs pos="83000">
              <a:srgbClr val="FFA800"/>
            </a:gs>
            <a:gs pos="87000">
              <a:srgbClr val="825600"/>
            </a:gs>
            <a:gs pos="91000">
              <a:srgbClr val="FFA800"/>
            </a:gs>
            <a:gs pos="94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8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25600"/>
            </a:gs>
            <a:gs pos="74000">
              <a:srgbClr val="FFA800"/>
            </a:gs>
            <a:gs pos="79000">
              <a:srgbClr val="825600"/>
            </a:gs>
            <a:gs pos="83000">
              <a:srgbClr val="FFA800"/>
            </a:gs>
            <a:gs pos="87000">
              <a:srgbClr val="825600"/>
            </a:gs>
            <a:gs pos="91000">
              <a:srgbClr val="FFA800"/>
            </a:gs>
            <a:gs pos="94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6621-A89E-41AC-872B-7FF448CDE9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7714-3A19-43DC-8F33-2AC877D5F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1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0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2.gstatic.com/images?q=tbn:ANd9GcTy-zlsUBUCssS8X73pnm1RvlUsnjPt8xrHBaK_19h5NsjdZP9_" TargetMode="External"/><Relationship Id="rId2" Type="http://schemas.openxmlformats.org/officeDocument/2006/relationships/hyperlink" Target="http://www.draugiskasinternetas.lt/lt" TargetMode="External"/><Relationship Id="rId1" Type="http://schemas.openxmlformats.org/officeDocument/2006/relationships/slideLayout" Target="../slideLayouts/slideLayout167.xml"/><Relationship Id="rId6" Type="http://schemas.openxmlformats.org/officeDocument/2006/relationships/hyperlink" Target="http://www.integrit-network.com/wp-content/uploads/2010/02/sick_computer.gif" TargetMode="External"/><Relationship Id="rId5" Type="http://schemas.openxmlformats.org/officeDocument/2006/relationships/hyperlink" Target="http://blogs-images.forbes.com/craigsilver/files/2014/08/computer-problems.jpg" TargetMode="External"/><Relationship Id="rId4" Type="http://schemas.openxmlformats.org/officeDocument/2006/relationships/hyperlink" Target="http://thumbs.dreamstime.com/z/computer-cartoon-shield-22985095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okheved.blog.com/files/2011/12/mr_and_mrs_greene.jpg" TargetMode="External"/><Relationship Id="rId2" Type="http://schemas.openxmlformats.org/officeDocument/2006/relationships/hyperlink" Target="http://1.bp.blogspot.com/-oiF8iAHBVq4/UB49qlAFabI/AAAAAAAAB3I/GzU3lZRYXow/s320/foto+1.jpg" TargetMode="External"/><Relationship Id="rId1" Type="http://schemas.openxmlformats.org/officeDocument/2006/relationships/slideLayout" Target="../slideLayouts/slideLayout178.xml"/><Relationship Id="rId5" Type="http://schemas.openxmlformats.org/officeDocument/2006/relationships/hyperlink" Target="http://thumbs.dreamstime.com/z/cute-girl-cartoon-presenting-illustration-34612801.jpg" TargetMode="External"/><Relationship Id="rId4" Type="http://schemas.openxmlformats.org/officeDocument/2006/relationships/hyperlink" Target="http://twinpossible.com/wp-content/uploads/2012/06/FUNNY-CARTOON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lt-LT" dirty="0" smtClean="0"/>
              <a:t>ū</a:t>
            </a:r>
            <a:r>
              <a:rPr lang="en-US" dirty="0" smtClean="0"/>
              <a:t>k </a:t>
            </a:r>
            <a:r>
              <a:rPr lang="en-US" dirty="0" err="1" smtClean="0"/>
              <a:t>saugus</a:t>
            </a:r>
            <a:r>
              <a:rPr lang="en-US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Pareng</a:t>
            </a:r>
            <a:r>
              <a:rPr lang="lt-LT" dirty="0" smtClean="0"/>
              <a:t>ė Saulė Tiškuvienė,</a:t>
            </a:r>
          </a:p>
          <a:p>
            <a:r>
              <a:rPr lang="lt-LT" dirty="0" smtClean="0"/>
              <a:t>pradinių klasių mokytoja metodininkė,</a:t>
            </a:r>
          </a:p>
          <a:p>
            <a:r>
              <a:rPr lang="lt-LT" dirty="0" smtClean="0"/>
              <a:t>Raseinių Viktoro Petkaus </a:t>
            </a:r>
            <a:r>
              <a:rPr lang="lt-LT" smtClean="0"/>
              <a:t>pagrindinė mokykla</a:t>
            </a:r>
            <a:endParaRPr lang="en-US" dirty="0" smtClean="0"/>
          </a:p>
          <a:p>
            <a:r>
              <a:rPr lang="en-US" dirty="0" smtClean="0"/>
              <a:t>2014 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8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3810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995936" y="404664"/>
            <a:ext cx="3168352" cy="2736304"/>
          </a:xfrm>
          <a:prstGeom prst="cloudCallout">
            <a:avLst>
              <a:gd name="adj1" fmla="val -27829"/>
              <a:gd name="adj2" fmla="val 1136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</a:rPr>
              <a:t>Oi</a:t>
            </a:r>
            <a:r>
              <a:rPr lang="en-US" sz="2400" b="1" dirty="0" smtClean="0">
                <a:solidFill>
                  <a:prstClr val="black"/>
                </a:solidFill>
              </a:rPr>
              <a:t>, a</a:t>
            </a:r>
            <a:r>
              <a:rPr lang="lt-LT" sz="2400" b="1" dirty="0" smtClean="0">
                <a:solidFill>
                  <a:prstClr val="black"/>
                </a:solidFill>
              </a:rPr>
              <a:t>š </a:t>
            </a:r>
            <a:r>
              <a:rPr lang="en-US" sz="2400" b="1" dirty="0" err="1" smtClean="0">
                <a:solidFill>
                  <a:prstClr val="black"/>
                </a:solidFill>
              </a:rPr>
              <a:t>serguuu</a:t>
            </a:r>
            <a:r>
              <a:rPr lang="lt-LT" sz="2400" b="1" dirty="0" smtClean="0">
                <a:solidFill>
                  <a:prstClr val="black"/>
                </a:solidFill>
              </a:rPr>
              <a:t>....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1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FUNNY-CARTO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8" b="100000" l="0" r="97436">
                        <a14:foregroundMark x1="39194" y1="20455" x2="39194" y2="20455"/>
                        <a14:foregroundMark x1="39194" y1="21970" x2="39194" y2="21970"/>
                        <a14:foregroundMark x1="40293" y1="45202" x2="38462" y2="46212"/>
                        <a14:foregroundMark x1="34799" y1="50253" x2="34799" y2="50253"/>
                        <a14:foregroundMark x1="20513" y1="25253" x2="20513" y2="25253"/>
                        <a14:foregroundMark x1="28571" y1="31061" x2="28571" y2="31061"/>
                        <a14:foregroundMark x1="24176" y1="34596" x2="24176" y2="34596"/>
                        <a14:foregroundMark x1="35531" y1="36364" x2="35531" y2="36364"/>
                        <a14:foregroundMark x1="41758" y1="33333" x2="41758" y2="33333"/>
                        <a14:foregroundMark x1="41392" y1="25000" x2="41392" y2="25000"/>
                        <a14:foregroundMark x1="40293" y1="18434" x2="40293" y2="18434"/>
                        <a14:foregroundMark x1="40293" y1="15404" x2="40293" y2="15404"/>
                        <a14:foregroundMark x1="31136" y1="14394" x2="28938" y2="16162"/>
                        <a14:foregroundMark x1="25641" y1="17172" x2="25641" y2="17172"/>
                        <a14:foregroundMark x1="23077" y1="19444" x2="23077" y2="19444"/>
                        <a14:foregroundMark x1="47253" y1="25253" x2="47253" y2="25253"/>
                        <a14:foregroundMark x1="49084" y1="20202" x2="49084" y2="20202"/>
                        <a14:foregroundMark x1="45421" y1="16162" x2="45421" y2="16162"/>
                        <a14:foregroundMark x1="38095" y1="68687" x2="38095" y2="68687"/>
                        <a14:foregroundMark x1="32234" y1="69697" x2="32234" y2="69697"/>
                        <a14:foregroundMark x1="29670" y1="71970" x2="28938" y2="73485"/>
                        <a14:foregroundMark x1="28938" y1="79293" x2="28938" y2="80808"/>
                        <a14:foregroundMark x1="23077" y1="44697" x2="23077" y2="44697"/>
                        <a14:foregroundMark x1="19780" y1="54798" x2="19780" y2="54798"/>
                        <a14:foregroundMark x1="17949" y1="62121" x2="17949" y2="62121"/>
                        <a14:foregroundMark x1="33333" y1="60859" x2="33333" y2="60859"/>
                        <a14:foregroundMark x1="20513" y1="36616" x2="20513" y2="36616"/>
                        <a14:foregroundMark x1="17949" y1="25000" x2="17949" y2="25000"/>
                        <a14:foregroundMark x1="21978" y1="20455" x2="21978" y2="20455"/>
                        <a14:foregroundMark x1="32601" y1="22475" x2="32601" y2="22475"/>
                        <a14:foregroundMark x1="33700" y1="24242" x2="33700" y2="24242"/>
                        <a14:foregroundMark x1="40659" y1="29798" x2="40659" y2="29798"/>
                        <a14:foregroundMark x1="43956" y1="30808" x2="43956" y2="30808"/>
                        <a14:foregroundMark x1="46520" y1="35606" x2="46520" y2="35606"/>
                        <a14:foregroundMark x1="37363" y1="42929" x2="37363" y2="42929"/>
                        <a14:foregroundMark x1="39194" y1="48737" x2="38462" y2="50000"/>
                        <a14:foregroundMark x1="26740" y1="29798" x2="26740" y2="29798"/>
                        <a14:foregroundMark x1="25275" y1="25000" x2="25275" y2="25000"/>
                        <a14:foregroundMark x1="27473" y1="21212" x2="27473" y2="21212"/>
                        <a14:foregroundMark x1="31502" y1="14899" x2="31502" y2="14899"/>
                        <a14:foregroundMark x1="36996" y1="12879" x2="36996" y2="12879"/>
                        <a14:foregroundMark x1="40293" y1="12879" x2="40293" y2="12879"/>
                        <a14:foregroundMark x1="25641" y1="15404" x2="25641" y2="15404"/>
                        <a14:foregroundMark x1="21612" y1="17172" x2="21612" y2="17172"/>
                        <a14:foregroundMark x1="34432" y1="25253" x2="34432" y2="25253"/>
                        <a14:foregroundMark x1="33700" y1="31566" x2="33700" y2="31566"/>
                        <a14:foregroundMark x1="32601" y1="31818" x2="33700" y2="33838"/>
                        <a14:foregroundMark x1="43956" y1="67424" x2="43956" y2="67424"/>
                        <a14:foregroundMark x1="40293" y1="76010" x2="40293" y2="78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260032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638004"/>
            <a:ext cx="3062536" cy="305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331640" y="541660"/>
            <a:ext cx="3278560" cy="3096344"/>
          </a:xfrm>
          <a:prstGeom prst="cloudCallout">
            <a:avLst>
              <a:gd name="adj1" fmla="val -5531"/>
              <a:gd name="adj2" fmla="val 790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 smtClean="0">
                <a:solidFill>
                  <a:prstClr val="black"/>
                </a:solidFill>
              </a:rPr>
              <a:t>Tėveliai, kažkodėl mūsų kompiuteris sulėtėjo.</a:t>
            </a:r>
            <a:r>
              <a:rPr lang="lt-LT" dirty="0" smtClean="0">
                <a:solidFill>
                  <a:prstClr val="white"/>
                </a:solidFill>
              </a:rPr>
              <a:t>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364088" y="332656"/>
            <a:ext cx="2952328" cy="2592288"/>
          </a:xfrm>
          <a:prstGeom prst="cloudCallout">
            <a:avLst>
              <a:gd name="adj1" fmla="val 13894"/>
              <a:gd name="adj2" fmla="val 773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 smtClean="0">
                <a:solidFill>
                  <a:prstClr val="black"/>
                </a:solidFill>
              </a:rPr>
              <a:t>Jis pilnas virusų</a:t>
            </a:r>
            <a:r>
              <a:rPr lang="en-US" sz="2400" b="1" dirty="0" smtClean="0">
                <a:solidFill>
                  <a:prstClr val="black"/>
                </a:solidFill>
              </a:rPr>
              <a:t>! </a:t>
            </a:r>
            <a:r>
              <a:rPr lang="en-US" sz="2400" b="1" dirty="0" err="1" smtClean="0">
                <a:solidFill>
                  <a:prstClr val="black"/>
                </a:solidFill>
              </a:rPr>
              <a:t>Reikia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taisyti</a:t>
            </a:r>
            <a:r>
              <a:rPr lang="en-US" sz="2400" b="1" dirty="0" smtClean="0">
                <a:solidFill>
                  <a:prstClr val="black"/>
                </a:solidFill>
              </a:rPr>
              <a:t>!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8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20" l="0" r="100000">
                        <a14:foregroundMark x1="49799" y1="37890" x2="49799" y2="37890"/>
                        <a14:foregroundMark x1="36546" y1="35731" x2="36546" y2="35731"/>
                        <a14:foregroundMark x1="36546" y1="35731" x2="36546" y2="35731"/>
                        <a14:foregroundMark x1="36546" y1="35731" x2="36546" y2="35731"/>
                        <a14:foregroundMark x1="33333" y1="31655" x2="33333" y2="31655"/>
                        <a14:foregroundMark x1="30321" y1="31175" x2="30321" y2="31175"/>
                        <a14:foregroundMark x1="27912" y1="30216" x2="27912" y2="30216"/>
                        <a14:foregroundMark x1="31727" y1="20144" x2="31727" y2="20144"/>
                        <a14:foregroundMark x1="35542" y1="66667" x2="35542" y2="66667"/>
                        <a14:foregroundMark x1="34940" y1="67146" x2="34137" y2="68106"/>
                        <a14:foregroundMark x1="27711" y1="70264" x2="25703" y2="71942"/>
                        <a14:foregroundMark x1="19880" y1="74820" x2="17671" y2="76978"/>
                        <a14:foregroundMark x1="15462" y1="79376" x2="13655" y2="83213"/>
                        <a14:foregroundMark x1="11044" y1="87290" x2="10843" y2="90408"/>
                        <a14:foregroundMark x1="14257" y1="92326" x2="15462" y2="92326"/>
                        <a14:foregroundMark x1="18876" y1="93285" x2="29719" y2="96882"/>
                        <a14:foregroundMark x1="33333" y1="97122" x2="34137" y2="96882"/>
                        <a14:foregroundMark x1="36145" y1="94964" x2="40161" y2="94245"/>
                        <a14:foregroundMark x1="41165" y1="93285" x2="41968" y2="93046"/>
                        <a14:foregroundMark x1="44378" y1="90887" x2="46386" y2="90887"/>
                        <a14:foregroundMark x1="51606" y1="89688" x2="54618" y2="91847"/>
                        <a14:foregroundMark x1="56827" y1="93285" x2="62651" y2="95683"/>
                        <a14:foregroundMark x1="64859" y1="95683" x2="64859" y2="95683"/>
                        <a14:foregroundMark x1="66265" y1="94245" x2="67470" y2="93525"/>
                        <a14:foregroundMark x1="85542" y1="94964" x2="85542" y2="94964"/>
                        <a14:foregroundMark x1="85743" y1="97842" x2="86948" y2="98801"/>
                        <a14:foregroundMark x1="70281" y1="85612" x2="70281" y2="85612"/>
                        <a14:foregroundMark x1="71888" y1="84892" x2="71888" y2="84892"/>
                        <a14:foregroundMark x1="71888" y1="84173" x2="71888" y2="84173"/>
                        <a14:foregroundMark x1="71888" y1="83933" x2="71888" y2="83933"/>
                        <a14:foregroundMark x1="70683" y1="82734" x2="69076" y2="82014"/>
                        <a14:foregroundMark x1="68072" y1="81775" x2="68072" y2="81775"/>
                        <a14:foregroundMark x1="32731" y1="54676" x2="32731" y2="54676"/>
                        <a14:foregroundMark x1="32731" y1="52518" x2="32731" y2="52518"/>
                        <a14:foregroundMark x1="32731" y1="50839" x2="32731" y2="50839"/>
                        <a14:foregroundMark x1="44578" y1="33573" x2="44578" y2="33573"/>
                        <a14:foregroundMark x1="44980" y1="33573" x2="45181" y2="35492"/>
                        <a14:foregroundMark x1="45181" y1="35492" x2="45181" y2="35492"/>
                        <a14:foregroundMark x1="32731" y1="38609" x2="32731" y2="38609"/>
                        <a14:foregroundMark x1="32731" y1="38849" x2="32932" y2="40528"/>
                        <a14:foregroundMark x1="33735" y1="40528" x2="38554" y2="38609"/>
                        <a14:foregroundMark x1="39357" y1="37170" x2="39357" y2="37170"/>
                        <a14:foregroundMark x1="39357" y1="35731" x2="39357" y2="35731"/>
                        <a14:foregroundMark x1="39357" y1="30216" x2="39357" y2="30216"/>
                        <a14:foregroundMark x1="35944" y1="20624" x2="35944" y2="20624"/>
                        <a14:foregroundMark x1="37550" y1="18225" x2="37550" y2="18225"/>
                        <a14:foregroundMark x1="33534" y1="68106" x2="33534" y2="68106"/>
                        <a14:foregroundMark x1="32932" y1="68106" x2="32129" y2="68106"/>
                        <a14:foregroundMark x1="23695" y1="65707" x2="23695" y2="65707"/>
                        <a14:foregroundMark x1="20080" y1="66667" x2="16265" y2="70264"/>
                        <a14:foregroundMark x1="12249" y1="73861" x2="10241" y2="77938"/>
                        <a14:foregroundMark x1="9036" y1="79616" x2="8032" y2="81775"/>
                        <a14:foregroundMark x1="7229" y1="83933" x2="6627" y2="87290"/>
                        <a14:foregroundMark x1="6627" y1="91127" x2="7028" y2="93285"/>
                        <a14:foregroundMark x1="7028" y1="94005" x2="8434" y2="95444"/>
                        <a14:foregroundMark x1="9237" y1="95683" x2="15060" y2="97362"/>
                        <a14:foregroundMark x1="16064" y1="97122" x2="16064" y2="97122"/>
                        <a14:foregroundMark x1="16867" y1="97122" x2="19277" y2="97122"/>
                        <a14:foregroundMark x1="22490" y1="96403" x2="24498" y2="97122"/>
                        <a14:foregroundMark x1="28916" y1="93525" x2="30321" y2="87290"/>
                        <a14:foregroundMark x1="30120" y1="85372" x2="30120" y2="82014"/>
                        <a14:foregroundMark x1="30120" y1="79616" x2="30120" y2="77938"/>
                        <a14:foregroundMark x1="30522" y1="75060" x2="34337" y2="70504"/>
                        <a14:foregroundMark x1="35542" y1="65468" x2="35542" y2="65468"/>
                        <a14:foregroundMark x1="29518" y1="63309" x2="29518" y2="63309"/>
                        <a14:foregroundMark x1="29518" y1="61151" x2="29518" y2="61151"/>
                        <a14:foregroundMark x1="28916" y1="60192" x2="27912" y2="60911"/>
                        <a14:foregroundMark x1="24699" y1="70983" x2="25703" y2="72422"/>
                        <a14:foregroundMark x1="25301" y1="74820" x2="25100" y2="79376"/>
                        <a14:foregroundMark x1="24699" y1="79376" x2="24096" y2="81055"/>
                        <a14:foregroundMark x1="23293" y1="81775" x2="23695" y2="84652"/>
                        <a14:foregroundMark x1="33534" y1="88010" x2="35542" y2="89448"/>
                        <a14:foregroundMark x1="36747" y1="89688" x2="41165" y2="92566"/>
                        <a14:foregroundMark x1="45181" y1="93285" x2="46586" y2="94724"/>
                        <a14:foregroundMark x1="47791" y1="94005" x2="50201" y2="92326"/>
                        <a14:foregroundMark x1="51406" y1="90408" x2="52811" y2="88489"/>
                        <a14:foregroundMark x1="53614" y1="87290" x2="54618" y2="85612"/>
                        <a14:foregroundMark x1="55221" y1="83933" x2="55823" y2="81775"/>
                        <a14:foregroundMark x1="56024" y1="80336" x2="56827" y2="78897"/>
                        <a14:foregroundMark x1="57229" y1="77218" x2="57229" y2="77218"/>
                        <a14:foregroundMark x1="54618" y1="73861" x2="54618" y2="73861"/>
                        <a14:foregroundMark x1="51406" y1="69544" x2="51406" y2="69544"/>
                        <a14:foregroundMark x1="49398" y1="66667" x2="49398" y2="66667"/>
                        <a14:foregroundMark x1="47189" y1="64988" x2="47189" y2="64988"/>
                        <a14:foregroundMark x1="45783" y1="63309" x2="45783" y2="63309"/>
                        <a14:foregroundMark x1="44578" y1="62590" x2="44578" y2="62590"/>
                        <a14:foregroundMark x1="42570" y1="61631" x2="42570" y2="61631"/>
                        <a14:foregroundMark x1="40763" y1="61631" x2="40763" y2="61631"/>
                        <a14:foregroundMark x1="37952" y1="64269" x2="37952" y2="64269"/>
                        <a14:foregroundMark x1="40562" y1="68825" x2="41767" y2="70264"/>
                        <a14:foregroundMark x1="42972" y1="74341" x2="43976" y2="76499"/>
                        <a14:foregroundMark x1="44578" y1="79376" x2="45582" y2="80336"/>
                        <a14:foregroundMark x1="46185" y1="81535" x2="48193" y2="84652"/>
                        <a14:foregroundMark x1="50402" y1="82734" x2="50402" y2="82734"/>
                        <a14:foregroundMark x1="30120" y1="57074" x2="30120" y2="57074"/>
                        <a14:foregroundMark x1="24699" y1="39568" x2="24699" y2="39568"/>
                        <a14:foregroundMark x1="34137" y1="35012" x2="34137" y2="35012"/>
                        <a14:foregroundMark x1="31124" y1="37890" x2="31124" y2="37890"/>
                        <a14:foregroundMark x1="30522" y1="38849" x2="30522" y2="38849"/>
                        <a14:foregroundMark x1="31124" y1="37170" x2="31124" y2="37170"/>
                        <a14:foregroundMark x1="31727" y1="34293" x2="32731" y2="34293"/>
                        <a14:foregroundMark x1="35542" y1="33333" x2="35542" y2="33333"/>
                        <a14:foregroundMark x1="36948" y1="32854" x2="36948" y2="32854"/>
                        <a14:foregroundMark x1="38755" y1="32854" x2="40763" y2="34293"/>
                        <a14:foregroundMark x1="42369" y1="35971" x2="44578" y2="37410"/>
                        <a14:foregroundMark x1="44980" y1="37410" x2="44980" y2="37410"/>
                        <a14:foregroundMark x1="44980" y1="38129" x2="44980" y2="38129"/>
                        <a14:foregroundMark x1="44980" y1="38609" x2="44980" y2="38609"/>
                        <a14:foregroundMark x1="44980" y1="39808" x2="44980" y2="41247"/>
                        <a14:foregroundMark x1="44378" y1="41727" x2="44378" y2="41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396" y="2876056"/>
            <a:ext cx="47434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611561" y="-18225"/>
            <a:ext cx="3615878" cy="3375217"/>
          </a:xfrm>
          <a:prstGeom prst="cloudCallout">
            <a:avLst>
              <a:gd name="adj1" fmla="val 1007"/>
              <a:gd name="adj2" fmla="val 843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 smtClean="0">
                <a:solidFill>
                  <a:prstClr val="black"/>
                </a:solidFill>
              </a:rPr>
              <a:t>Kompiuteris sutaisytas, įrašyta antivirusinė programa</a:t>
            </a:r>
            <a:r>
              <a:rPr lang="en-US" sz="2400" b="1" dirty="0" smtClean="0">
                <a:solidFill>
                  <a:prstClr val="black"/>
                </a:solidFill>
              </a:rPr>
              <a:t>!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788024" y="620688"/>
            <a:ext cx="3528392" cy="3168352"/>
          </a:xfrm>
          <a:prstGeom prst="cloudCallout">
            <a:avLst>
              <a:gd name="adj1" fmla="val -72664"/>
              <a:gd name="adj2" fmla="val 992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O </a:t>
            </a:r>
            <a:r>
              <a:rPr lang="en-US" sz="2400" b="1" dirty="0" err="1" smtClean="0">
                <a:solidFill>
                  <a:prstClr val="black"/>
                </a:solidFill>
              </a:rPr>
              <a:t>dabar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apsilan</a:t>
            </a:r>
            <a:r>
              <a:rPr lang="lt-LT" sz="2400" b="1" dirty="0" smtClean="0">
                <a:solidFill>
                  <a:prstClr val="black"/>
                </a:solidFill>
              </a:rPr>
              <a:t>k</a:t>
            </a:r>
            <a:r>
              <a:rPr lang="en-US" sz="2400" b="1" dirty="0" err="1" smtClean="0">
                <a:solidFill>
                  <a:prstClr val="black"/>
                </a:solidFill>
              </a:rPr>
              <a:t>ykime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svetain</a:t>
            </a:r>
            <a:r>
              <a:rPr lang="lt-LT" sz="2400" b="1" dirty="0" smtClean="0">
                <a:solidFill>
                  <a:prstClr val="black"/>
                </a:solidFill>
              </a:rPr>
              <a:t>ė</a:t>
            </a:r>
            <a:r>
              <a:rPr lang="en-US" sz="2400" b="1" dirty="0" smtClean="0">
                <a:solidFill>
                  <a:prstClr val="black"/>
                </a:solidFill>
              </a:rPr>
              <a:t>je</a:t>
            </a:r>
            <a:r>
              <a:rPr lang="lt-LT" sz="2400" b="1" dirty="0" smtClean="0">
                <a:solidFill>
                  <a:prstClr val="black"/>
                </a:solidFill>
              </a:rPr>
              <a:t> „Draugiškas internetas“.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7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cer\Desktop\draugisk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61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FUNNY-CARTO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2527" y1="68182" x2="72527" y2="68182"/>
                        <a14:foregroundMark x1="75824" y1="64899" x2="75824" y2="63384"/>
                        <a14:foregroundMark x1="79121" y1="47727" x2="79121" y2="47727"/>
                        <a14:foregroundMark x1="76923" y1="39646" x2="76923" y2="39646"/>
                        <a14:foregroundMark x1="72527" y1="30808" x2="72527" y2="30808"/>
                        <a14:foregroundMark x1="65201" y1="17172" x2="65201" y2="17172"/>
                        <a14:foregroundMark x1="65934" y1="14394" x2="65934" y2="14394"/>
                        <a14:foregroundMark x1="60440" y1="18939" x2="60440" y2="18939"/>
                        <a14:foregroundMark x1="60440" y1="11616" x2="60440" y2="11616"/>
                        <a14:foregroundMark x1="63736" y1="10606" x2="63736" y2="10606"/>
                        <a14:foregroundMark x1="72527" y1="12879" x2="77656" y2="14899"/>
                        <a14:foregroundMark x1="80220" y1="15657" x2="82784" y2="15404"/>
                        <a14:foregroundMark x1="87546" y1="37374" x2="87546" y2="37374"/>
                        <a14:foregroundMark x1="85348" y1="28535" x2="85348" y2="28535"/>
                        <a14:foregroundMark x1="82418" y1="27525" x2="82418" y2="27525"/>
                        <a14:foregroundMark x1="72527" y1="30556" x2="70696" y2="32576"/>
                        <a14:foregroundMark x1="65934" y1="35101" x2="65934" y2="38889"/>
                        <a14:foregroundMark x1="66300" y1="43182" x2="66300" y2="44697"/>
                        <a14:foregroundMark x1="65201" y1="49242" x2="65201" y2="52525"/>
                        <a14:foregroundMark x1="65201" y1="56566" x2="65201" y2="57576"/>
                        <a14:foregroundMark x1="65201" y1="60101" x2="65201" y2="60101"/>
                        <a14:foregroundMark x1="73260" y1="63131" x2="74725" y2="64646"/>
                        <a14:foregroundMark x1="80220" y1="74495" x2="82418" y2="77525"/>
                        <a14:foregroundMark x1="76923" y1="83081" x2="76923" y2="85606"/>
                        <a14:foregroundMark x1="74359" y1="89646" x2="74359" y2="89646"/>
                        <a14:foregroundMark x1="68864" y1="92424" x2="68864" y2="92424"/>
                        <a14:foregroundMark x1="85348" y1="87374" x2="85348" y2="87374"/>
                        <a14:foregroundMark x1="87546" y1="83081" x2="87546" y2="83081"/>
                        <a14:foregroundMark x1="66300" y1="93182" x2="67766" y2="93182"/>
                        <a14:foregroundMark x1="73260" y1="93687" x2="73260" y2="93687"/>
                        <a14:foregroundMark x1="88278" y1="49242" x2="88278" y2="49242"/>
                        <a14:foregroundMark x1="90842" y1="46212" x2="90842" y2="46212"/>
                        <a14:foregroundMark x1="93407" y1="41162" x2="93407" y2="41162"/>
                        <a14:foregroundMark x1="88278" y1="46970" x2="87179" y2="47980"/>
                        <a14:foregroundMark x1="81319" y1="50758" x2="81319" y2="50758"/>
                        <a14:foregroundMark x1="79487" y1="47727" x2="79487" y2="47727"/>
                        <a14:foregroundMark x1="77656" y1="42677" x2="77656" y2="42677"/>
                        <a14:foregroundMark x1="76923" y1="39899" x2="76923" y2="39899"/>
                        <a14:foregroundMark x1="79121" y1="37374" x2="81319" y2="36364"/>
                        <a14:foregroundMark x1="82418" y1="35606" x2="82418" y2="35606"/>
                        <a14:foregroundMark x1="84249" y1="34091" x2="84249" y2="34091"/>
                        <a14:foregroundMark x1="85348" y1="32576" x2="85348" y2="32576"/>
                        <a14:foregroundMark x1="85348" y1="32576" x2="85348" y2="32576"/>
                        <a14:foregroundMark x1="80586" y1="30051" x2="80586" y2="30051"/>
                        <a14:foregroundMark x1="76557" y1="30051" x2="74359" y2="31061"/>
                        <a14:foregroundMark x1="71795" y1="31061" x2="71795" y2="31061"/>
                        <a14:foregroundMark x1="81319" y1="10354" x2="81319" y2="10354"/>
                        <a14:foregroundMark x1="83516" y1="45960" x2="83516" y2="45960"/>
                        <a14:foregroundMark x1="80586" y1="50253" x2="80586" y2="50253"/>
                        <a14:foregroundMark x1="74725" y1="51263" x2="74725" y2="52525"/>
                        <a14:foregroundMark x1="74359" y1="53283" x2="74359" y2="53283"/>
                        <a14:foregroundMark x1="95238" y1="49495" x2="95238" y2="49495"/>
                        <a14:foregroundMark x1="12454" y1="67172" x2="12454" y2="67172"/>
                        <a14:foregroundMark x1="10989" y1="64899" x2="10989" y2="64899"/>
                        <a14:foregroundMark x1="7326" y1="66414" x2="9158" y2="66414"/>
                        <a14:foregroundMark x1="2930" y1="64899" x2="2930" y2="64899"/>
                        <a14:foregroundMark x1="24908" y1="95707" x2="24908" y2="95707"/>
                        <a14:foregroundMark x1="42491" y1="96212" x2="42491" y2="96212"/>
                        <a14:foregroundMark x1="45055" y1="95455" x2="45055" y2="95455"/>
                        <a14:foregroundMark x1="17216" y1="26010" x2="17216" y2="26010"/>
                        <a14:foregroundMark x1="83516" y1="90404" x2="83516" y2="90404"/>
                        <a14:foregroundMark x1="85348" y1="89646" x2="85348" y2="89646"/>
                        <a14:foregroundMark x1="89377" y1="88384" x2="89377" y2="8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260032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09" y="3669080"/>
            <a:ext cx="3062536" cy="305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51520" y="332656"/>
            <a:ext cx="3278560" cy="3096344"/>
          </a:xfrm>
          <a:prstGeom prst="cloudCallout">
            <a:avLst>
              <a:gd name="adj1" fmla="val -5531"/>
              <a:gd name="adj2" fmla="val 790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 smtClean="0">
                <a:solidFill>
                  <a:prstClr val="black"/>
                </a:solidFill>
              </a:rPr>
              <a:t>Kiek daug sužinojau</a:t>
            </a:r>
            <a:r>
              <a:rPr lang="en-US" sz="2400" b="1" dirty="0" smtClean="0">
                <a:solidFill>
                  <a:prstClr val="black"/>
                </a:solidFill>
              </a:rPr>
              <a:t>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716016" y="116632"/>
            <a:ext cx="3600400" cy="2808312"/>
          </a:xfrm>
          <a:prstGeom prst="cloudCallout">
            <a:avLst>
              <a:gd name="adj1" fmla="val 21590"/>
              <a:gd name="adj2" fmla="val 798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O kai m</a:t>
            </a:r>
            <a:r>
              <a:rPr lang="lt-LT" sz="2400" b="1" dirty="0" smtClean="0">
                <a:solidFill>
                  <a:prstClr val="black"/>
                </a:solidFill>
              </a:rPr>
              <a:t>ūsų nebus </a:t>
            </a:r>
            <a:r>
              <a:rPr lang="lt-LT" sz="2400" b="1" dirty="0">
                <a:solidFill>
                  <a:prstClr val="black"/>
                </a:solidFill>
              </a:rPr>
              <a:t>namuose</a:t>
            </a:r>
            <a:r>
              <a:rPr lang="lt-LT" sz="2400" b="1" dirty="0" smtClean="0">
                <a:solidFill>
                  <a:prstClr val="black"/>
                </a:solidFill>
              </a:rPr>
              <a:t>, tegul šis meškutis tau pataria, kaip reikia elgtis internete.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1" b="70286" l="9827" r="89774">
                        <a14:foregroundMark x1="50863" y1="54857" x2="50863" y2="54857"/>
                        <a14:foregroundMark x1="49668" y1="50857" x2="49668" y2="50857"/>
                        <a14:foregroundMark x1="49004" y1="47714" x2="49004" y2="47714"/>
                        <a14:foregroundMark x1="47809" y1="45143" x2="47809" y2="45143"/>
                        <a14:foregroundMark x1="45950" y1="38000" x2="45950" y2="38000"/>
                        <a14:foregroundMark x1="47145" y1="34286" x2="47145" y2="34286"/>
                        <a14:foregroundMark x1="47145" y1="34286" x2="47145" y2="34286"/>
                        <a14:foregroundMark x1="55246" y1="44000" x2="55246" y2="44000"/>
                        <a14:foregroundMark x1="53386" y1="45143" x2="53386" y2="45143"/>
                        <a14:foregroundMark x1="52722" y1="44000" x2="52722" y2="44000"/>
                        <a14:foregroundMark x1="49668" y1="42000" x2="49668" y2="42000"/>
                        <a14:foregroundMark x1="47145" y1="46571" x2="48473" y2="49714"/>
                        <a14:foregroundMark x1="48473" y1="49714" x2="48473" y2="49714"/>
                        <a14:foregroundMark x1="45950" y1="45714" x2="48473" y2="49143"/>
                        <a14:foregroundMark x1="52191" y1="59429" x2="52191" y2="59429"/>
                        <a14:foregroundMark x1="52191" y1="59429" x2="52191" y2="59429"/>
                        <a14:foregroundMark x1="50863" y1="59429" x2="50863" y2="59429"/>
                        <a14:foregroundMark x1="48473" y1="60000" x2="48473" y2="60000"/>
                        <a14:foregroundMark x1="49004" y1="62571" x2="49004" y2="62571"/>
                        <a14:foregroundMark x1="55246" y1="63143" x2="55246" y2="63143"/>
                        <a14:foregroundMark x1="54050" y1="62571" x2="54050" y2="62571"/>
                        <a14:foregroundMark x1="54050" y1="62571" x2="54050" y2="62571"/>
                        <a14:foregroundMark x1="50332" y1="62571" x2="50332" y2="62571"/>
                        <a14:foregroundMark x1="49004" y1="63143" x2="49004" y2="63143"/>
                        <a14:foregroundMark x1="50863" y1="57429" x2="50863" y2="55429"/>
                        <a14:foregroundMark x1="51527" y1="54857" x2="51527" y2="54857"/>
                        <a14:foregroundMark x1="52191" y1="53429" x2="52191" y2="53429"/>
                        <a14:foregroundMark x1="49004" y1="49714" x2="49004" y2="49714"/>
                        <a14:foregroundMark x1="43426" y1="42571" x2="43426" y2="42571"/>
                        <a14:foregroundMark x1="47145" y1="49143" x2="47145" y2="49143"/>
                        <a14:foregroundMark x1="47145" y1="49143" x2="47145" y2="49143"/>
                        <a14:foregroundMark x1="47145" y1="49143" x2="47145" y2="49143"/>
                        <a14:foregroundMark x1="47145" y1="49143" x2="47145" y2="49143"/>
                        <a14:foregroundMark x1="42762" y1="44000" x2="42762" y2="42000"/>
                        <a14:foregroundMark x1="44090" y1="38000" x2="44090" y2="38000"/>
                        <a14:foregroundMark x1="48473" y1="49714" x2="48473" y2="49714"/>
                        <a14:foregroundMark x1="45286" y1="47143" x2="45286" y2="47143"/>
                        <a14:foregroundMark x1="45286" y1="47143" x2="45286" y2="47143"/>
                        <a14:foregroundMark x1="45286" y1="47143" x2="45286" y2="47143"/>
                        <a14:foregroundMark x1="45286" y1="45714" x2="45286" y2="45714"/>
                        <a14:foregroundMark x1="45286" y1="45714" x2="45286" y2="45714"/>
                        <a14:foregroundMark x1="46614" y1="43143" x2="46614" y2="43143"/>
                        <a14:foregroundMark x1="47145" y1="43143" x2="47145" y2="43143"/>
                        <a14:foregroundMark x1="50863" y1="22000" x2="50863" y2="2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3913" y="4564037"/>
            <a:ext cx="1568462" cy="120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317181"/>
            <a:ext cx="633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7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05556E-6 -1.85185E-6 C -0.0158 -0.00301 -0.02899 -0.00486 -0.04549 -0.00601 C -0.05156 -0.00995 -0.05833 -0.0125 -0.06372 -0.01805 C -0.0658 -0.02013 -0.06753 -0.02291 -0.06979 -0.0243 C -0.07639 -0.02824 -0.09132 -0.03217 -0.09844 -0.03426 C -0.11059 -0.03796 -0.12413 -0.04398 -0.13646 -0.04652 C -0.14722 -0.04861 -0.15764 -0.04953 -0.16823 -0.05254 C -0.1842 -0.05069 -0.19913 -0.04791 -0.2151 -0.04652 C -0.22726 -0.04421 -0.23958 -0.04467 -0.25156 -0.04236 C -0.2533 -0.04189 -0.25451 -0.03935 -0.25608 -0.03842 C -0.25903 -0.03657 -0.26215 -0.03564 -0.2651 -0.03426 C -0.26667 -0.03356 -0.26979 -0.03217 -0.26979 -0.03217 C -0.29444 -0.03287 -0.31927 -0.03426 -0.34392 -0.03426 C -0.35052 -0.03426 -0.34826 -0.03148 -0.34705 -0.02615 C -0.35052 -0.01898 -0.35 -0.02245 -0.35 -0.0162 " pathEditMode="relative" ptsTypes="ffffffffffffffA">
                                      <p:cBhvr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esktop\cute-girl-cartoon-presenting-illustration-346128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960" y1="22873" x2="37960" y2="22873"/>
                        <a14:foregroundMark x1="35647" y1="22014" x2="35647" y2="22014"/>
                        <a14:foregroundMark x1="55310" y1="21077" x2="55310" y2="21077"/>
                        <a14:foregroundMark x1="55941" y1="22014" x2="55941" y2="22014"/>
                        <a14:foregroundMark x1="55941" y1="22014" x2="55941" y2="22014"/>
                        <a14:foregroundMark x1="55941" y1="22014" x2="55941" y2="22014"/>
                        <a14:foregroundMark x1="55310" y1="22014" x2="55310" y2="22014"/>
                        <a14:foregroundMark x1="55310" y1="22014" x2="55310" y2="22014"/>
                        <a14:foregroundMark x1="55310" y1="22873" x2="55310" y2="22873"/>
                        <a14:foregroundMark x1="54154" y1="22873" x2="54154" y2="22873"/>
                        <a14:foregroundMark x1="31441" y1="27713" x2="31441" y2="27713"/>
                        <a14:foregroundMark x1="31441" y1="24668" x2="31441" y2="24668"/>
                        <a14:foregroundMark x1="31441" y1="23731" x2="33228" y2="23731"/>
                        <a14:foregroundMark x1="35016" y1="22014" x2="35016" y2="22014"/>
                        <a14:foregroundMark x1="36803" y1="21546" x2="36803" y2="21546"/>
                        <a14:foregroundMark x1="47003" y1="19750" x2="49317" y2="20687"/>
                        <a14:foregroundMark x1="51104" y1="20687" x2="55310" y2="21546"/>
                        <a14:foregroundMark x1="57729" y1="21546" x2="55941" y2="22014"/>
                        <a14:foregroundMark x1="53523" y1="22404" x2="53523" y2="22404"/>
                        <a14:foregroundMark x1="57098" y1="20687" x2="57098" y2="17564"/>
                        <a14:foregroundMark x1="56467" y1="15769" x2="56467" y2="15769"/>
                        <a14:foregroundMark x1="55941" y1="15769" x2="55941" y2="15769"/>
                        <a14:foregroundMark x1="45741" y1="43638" x2="45741" y2="43638"/>
                        <a14:foregroundMark x1="52892" y1="49415" x2="54679" y2="50351"/>
                        <a14:foregroundMark x1="54679" y1="50351" x2="56467" y2="51678"/>
                        <a14:foregroundMark x1="57098" y1="52537" x2="59516" y2="56050"/>
                        <a14:foregroundMark x1="60042" y1="56050" x2="60042" y2="56050"/>
                        <a14:foregroundMark x1="60042" y1="56987" x2="60042" y2="59173"/>
                        <a14:foregroundMark x1="60042" y1="59641" x2="60673" y2="61827"/>
                        <a14:foregroundMark x1="60042" y1="64481" x2="60042" y2="64481"/>
                        <a14:foregroundMark x1="58254" y1="70258" x2="58254" y2="70258"/>
                        <a14:foregroundMark x1="57729" y1="71975" x2="57729" y2="71975"/>
                        <a14:foregroundMark x1="54154" y1="72912" x2="54154" y2="72912"/>
                        <a14:foregroundMark x1="53523" y1="72912" x2="53523" y2="72912"/>
                        <a14:foregroundMark x1="58254" y1="73302" x2="61830" y2="74629"/>
                        <a14:foregroundMark x1="68980" y1="71975" x2="68980" y2="71975"/>
                        <a14:foregroundMark x1="69611" y1="71975" x2="69611" y2="71975"/>
                        <a14:foregroundMark x1="67192" y1="74239" x2="67192" y2="74239"/>
                        <a14:foregroundMark x1="70242" y1="73302" x2="70242" y2="73302"/>
                        <a14:foregroundMark x1="43954" y1="37939" x2="43954" y2="37939"/>
                        <a14:foregroundMark x1="43954" y1="37939" x2="43954" y2="37939"/>
                        <a14:foregroundMark x1="43954" y1="37939" x2="43954" y2="37939"/>
                        <a14:foregroundMark x1="43954" y1="37939" x2="43954" y2="37939"/>
                        <a14:foregroundMark x1="47529" y1="36144" x2="49947" y2="35675"/>
                        <a14:foregroundMark x1="50578" y1="35285" x2="50578" y2="35285"/>
                        <a14:foregroundMark x1="50578" y1="35285" x2="44585" y2="32631"/>
                        <a14:foregroundMark x1="43954" y1="32162" x2="43954" y2="32162"/>
                        <a14:foregroundMark x1="41535" y1="32162" x2="41535" y2="32162"/>
                        <a14:foregroundMark x1="41009" y1="33489" x2="41009" y2="33489"/>
                        <a14:foregroundMark x1="41009" y1="33489" x2="41009" y2="33489"/>
                        <a14:foregroundMark x1="37960" y1="32631" x2="37960" y2="32631"/>
                        <a14:foregroundMark x1="37434" y1="32162" x2="37434" y2="32162"/>
                        <a14:foregroundMark x1="42797" y1="35285" x2="42797" y2="35285"/>
                        <a14:foregroundMark x1="42797" y1="35285" x2="42797" y2="35285"/>
                        <a14:foregroundMark x1="42166" y1="34817" x2="42166" y2="34817"/>
                        <a14:foregroundMark x1="42166" y1="34817" x2="42166" y2="34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76872" y="3284984"/>
            <a:ext cx="2435002" cy="327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862472"/>
            <a:ext cx="641350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3653" y="3645086"/>
            <a:ext cx="27622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40172"/>
            <a:ext cx="3608387" cy="294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76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237E-6 C -0.025 0.00809 -0.04323 0.01619 -0.06979 0.01896 C -0.07934 0.0215 -0.08698 0.02382 -0.09687 0.02543 C -0.10416 0.02775 -0.11007 0.03191 -0.11753 0.03376 C -0.13264 0.04393 -0.11389 0.03214 -0.13177 0.04023 C -0.1401 0.04393 -0.14739 0.0511 -0.15555 0.05503 C -0.15729 0.05688 -0.1651 0.06543 -0.16823 0.06751 C -0.17274 0.07052 -0.17587 0.07006 -0.1809 0.07191 C -0.19722 0.07769 -0.21354 0.08301 -0.23021 0.08671 C -0.25017 0.08301 -0.23281 0.08647 -0.25087 0.08231 C -0.25712 0.08093 -0.26979 0.07815 -0.26979 0.07815 C -0.28524 0.07006 -0.27066 0.07653 -0.29531 0.07191 C -0.30989 0.06913 -0.32448 0.05896 -0.33819 0.05272 C -0.34236 0.05087 -0.3467 0.05041 -0.35087 0.04856 C -0.37118 0.03052 -0.39722 0.02936 -0.42066 0.02751 C -0.44028 0.02335 -0.46024 0.0178 -0.47934 0.01064 C -0.48559 0.00832 -0.49219 0.00694 -0.49844 0.00416 C -0.50156 0.00277 -0.50798 2.83237E-6 -0.50798 2.83237E-6 C -0.51319 0.00069 -0.51857 0.00046 -0.52378 0.00208 C -0.52778 0.00324 -0.53107 0.00694 -0.53489 0.00832 C -0.54253 0.01364 -0.54531 0.0148 -0.55399 0.0148 " pathEditMode="relative" ptsTypes="ffffffffffffffffffffA">
                                      <p:cBhvr>
                                        <p:cTn id="6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369 C -0.01789 0.00138 -0.01546 -0.00324 -0.01025 -0.00463 C 0.00295 -0.0081 0.01059 -0.00902 0.02309 -0.0111 C 0.04166 -0.01041 0.06007 -0.01041 0.07864 -0.00902 C 0.08767 -0.00833 0.09722 4.56647E-6 0.10573 0.00369 C 0.11493 0.01225 0.12691 0.01664 0.1375 0.02289 C 0.13975 0.02427 0.14149 0.02589 0.14375 0.02705 C 0.1467 0.02867 0.15329 0.03121 0.15329 0.03144 C 0.16145 0.04231 0.16198 0.03838 0.17066 0.04601 C 0.19479 0.06705 0.21354 0.08323 0.24218 0.09248 C 0.25399 0.1008 0.26857 0.10265 0.28177 0.1052 C 0.2934 0.11028 0.28802 0.1082 0.29774 0.11167 C 0.30399 0.11098 0.31059 0.11098 0.31684 0.10936 C 0.32534 0.10728 0.33281 0.09965 0.34062 0.09456 C 0.35 0.08832 0.35902 0.08346 0.36909 0.07976 C 0.37482 0.07237 0.37777 0.06566 0.38507 0.0608 C 0.39496 0.04763 0.40781 0.03653 0.41996 0.02705 C 0.42586 0.01618 0.4342 0.00786 0.44218 -0.00047 C 0.44583 -0.00417 0.45052 -0.00625 0.4533 -0.0111 C 0.46059 -0.02405 0.46684 -0.03792 0.47708 -0.04694 C 0.4835 -0.05989 0.48941 -0.07191 0.4993 -0.0807 C 0.51302 -0.07769 0.50711 -0.08139 0.51198 -0.06821 " pathEditMode="relative" rAng="0" ptsTypes="fffffffffffffffffffffA">
                                      <p:cBhvr>
                                        <p:cTn id="8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8" y="11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Naudota literatūra, paveikslėliai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t-LT" dirty="0">
                <a:hlinkClick r:id="rId2"/>
              </a:rPr>
              <a:t>http://</a:t>
            </a:r>
            <a:r>
              <a:rPr lang="lt-LT" dirty="0" smtClean="0">
                <a:hlinkClick r:id="rId2"/>
              </a:rPr>
              <a:t>www.draugiskasinternetas.lt/lt</a:t>
            </a:r>
            <a:endParaRPr lang="lt-LT" dirty="0" smtClean="0"/>
          </a:p>
          <a:p>
            <a:r>
              <a:rPr lang="en-US" dirty="0">
                <a:hlinkClick r:id="rId3"/>
              </a:rPr>
              <a:t>https://encrypted-tbn2.gstatic.com/images?q=tbn:ANd9GcTy-zlsUBUCssS8X73pnm1RvlUsnjPt8xrHBaK_19h5NsjdZP9_</a:t>
            </a:r>
            <a:endParaRPr lang="lt-LT" dirty="0"/>
          </a:p>
          <a:p>
            <a:r>
              <a:rPr lang="lt-LT" dirty="0">
                <a:hlinkClick r:id="rId4"/>
              </a:rPr>
              <a:t>http://thumbs.dreamstime.com/z/computer-cartoon-shield-22985095.jpg</a:t>
            </a:r>
            <a:endParaRPr lang="lt-LT" dirty="0"/>
          </a:p>
          <a:p>
            <a:r>
              <a:rPr lang="lt-LT" dirty="0">
                <a:hlinkClick r:id="rId5"/>
              </a:rPr>
              <a:t>http://</a:t>
            </a:r>
            <a:r>
              <a:rPr lang="lt-LT" dirty="0" smtClean="0">
                <a:hlinkClick r:id="rId5"/>
              </a:rPr>
              <a:t>blogs-images.forbes.com/craigsilver/files/2014/08/computer-problems.jpg</a:t>
            </a:r>
            <a:endParaRPr lang="lt-LT" dirty="0" smtClean="0"/>
          </a:p>
          <a:p>
            <a:r>
              <a:rPr lang="lt-LT" dirty="0">
                <a:hlinkClick r:id="rId6"/>
              </a:rPr>
              <a:t>http://www.integrit-network.com/wp-content/uploads/2010/02/sick_computer.gif</a:t>
            </a:r>
            <a:endParaRPr lang="lt-LT" dirty="0"/>
          </a:p>
          <a:p>
            <a:endParaRPr lang="lt-LT" dirty="0"/>
          </a:p>
          <a:p>
            <a:endParaRPr lang="lt-L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Naudota literatūra, paveikslėliai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t-LT" dirty="0" smtClean="0">
                <a:hlinkClick r:id="rId2"/>
              </a:rPr>
              <a:t>http</a:t>
            </a:r>
            <a:r>
              <a:rPr lang="lt-LT" dirty="0">
                <a:hlinkClick r:id="rId2"/>
              </a:rPr>
              <a:t>://1.bp.blogspot.com/-</a:t>
            </a:r>
            <a:r>
              <a:rPr lang="lt-LT" dirty="0" smtClean="0">
                <a:hlinkClick r:id="rId2"/>
              </a:rPr>
              <a:t>oiF8iAHBVq4/UB49qlAFabI/AAAAAAAAB3I/GzU3lZRYXow/s320/foto+1.jpg</a:t>
            </a:r>
            <a:endParaRPr lang="lt-LT" dirty="0" smtClean="0"/>
          </a:p>
          <a:p>
            <a:r>
              <a:rPr lang="lt-LT" dirty="0">
                <a:hlinkClick r:id="rId3"/>
              </a:rPr>
              <a:t>http://</a:t>
            </a:r>
            <a:r>
              <a:rPr lang="lt-LT" dirty="0" smtClean="0">
                <a:hlinkClick r:id="rId3"/>
              </a:rPr>
              <a:t>yokheved.blog.com/files/2011/12/mr_and_mrs_greene.jpg</a:t>
            </a:r>
            <a:endParaRPr lang="lt-LT" dirty="0" smtClean="0"/>
          </a:p>
          <a:p>
            <a:r>
              <a:rPr lang="lt-LT" dirty="0">
                <a:hlinkClick r:id="rId4"/>
              </a:rPr>
              <a:t>http://</a:t>
            </a:r>
            <a:r>
              <a:rPr lang="lt-LT" dirty="0" smtClean="0">
                <a:hlinkClick r:id="rId4"/>
              </a:rPr>
              <a:t>twinpossible.com/wp-content/uploads/2012/06/FUNNY-CARTOON.jpg</a:t>
            </a:r>
            <a:endParaRPr lang="lt-LT" dirty="0" smtClean="0"/>
          </a:p>
          <a:p>
            <a:r>
              <a:rPr lang="lt-LT" dirty="0">
                <a:hlinkClick r:id="rId5"/>
              </a:rPr>
              <a:t>http://thumbs.dreamstime.com/z/cute-girl-cartoon-presenting-illustration-34612801.jpg</a:t>
            </a:r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319" y="1571716"/>
            <a:ext cx="525658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95536" y="0"/>
            <a:ext cx="3384376" cy="3212976"/>
          </a:xfrm>
          <a:prstGeom prst="cloudCallout">
            <a:avLst>
              <a:gd name="adj1" fmla="val 82447"/>
              <a:gd name="adj2" fmla="val 572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 smtClean="0">
                <a:solidFill>
                  <a:prstClr val="black"/>
                </a:solidFill>
              </a:rPr>
              <a:t>Tėvelių nėra namuose, panaršysiu internete</a:t>
            </a:r>
            <a:r>
              <a:rPr lang="en-US" sz="2400" b="1" dirty="0" smtClean="0">
                <a:solidFill>
                  <a:prstClr val="black"/>
                </a:solidFill>
              </a:rPr>
              <a:t>. </a:t>
            </a:r>
            <a:r>
              <a:rPr lang="en-US" sz="2400" b="1" dirty="0" err="1" smtClean="0">
                <a:solidFill>
                  <a:prstClr val="black"/>
                </a:solidFill>
              </a:rPr>
              <a:t>Hm</a:t>
            </a:r>
            <a:r>
              <a:rPr lang="lt-LT" sz="2400" b="1" dirty="0" smtClean="0">
                <a:solidFill>
                  <a:prstClr val="black"/>
                </a:solidFill>
              </a:rPr>
              <a:t>, bet jie </a:t>
            </a:r>
            <a:r>
              <a:rPr lang="en-US" sz="2400" b="1" dirty="0" err="1" smtClean="0">
                <a:solidFill>
                  <a:prstClr val="black"/>
                </a:solidFill>
              </a:rPr>
              <a:t>dar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lt-LT" sz="2400" b="1" dirty="0" smtClean="0">
                <a:solidFill>
                  <a:prstClr val="black"/>
                </a:solidFill>
              </a:rPr>
              <a:t>neįrašė antivirusinės programos…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1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4488" y="1844824"/>
            <a:ext cx="3871913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51520" y="224644"/>
            <a:ext cx="2808312" cy="2664296"/>
          </a:xfrm>
          <a:prstGeom prst="cloudCallout">
            <a:avLst>
              <a:gd name="adj1" fmla="val 40778"/>
              <a:gd name="adj2" fmla="val 755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I</a:t>
            </a:r>
            <a:r>
              <a:rPr lang="lt-LT" sz="2400" b="1" dirty="0" smtClean="0">
                <a:solidFill>
                  <a:prstClr val="black"/>
                </a:solidFill>
              </a:rPr>
              <a:t>šjunk, tavo kompiuteris nesaugus</a:t>
            </a:r>
            <a:r>
              <a:rPr lang="en-US" sz="2400" b="1" dirty="0" smtClean="0">
                <a:solidFill>
                  <a:prstClr val="black"/>
                </a:solidFill>
              </a:rPr>
              <a:t>!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6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58382E-6 C -0.02569 -0.00694 -0.05312 -0.00417 -0.07934 -0.00648 C -0.09895 -0.0118 -0.11788 -0.01318 -0.13802 -0.0148 C -0.15017 -0.01411 -0.16232 -0.01434 -0.17447 -0.01272 C -0.18229 -0.01157 -0.18333 -0.00879 -0.18888 -0.0044 C -0.20625 0.00901 -0.21996 0.02751 -0.23645 0.04231 C -0.24218 0.05364 -0.23645 0.04416 -0.24444 0.05271 C -0.24809 0.05664 -0.25173 0.06566 -0.25382 0.06959 C -0.25486 0.07167 -0.25572 0.07422 -0.25711 0.07607 C -0.25972 0.07953 -0.26493 0.0867 -0.26493 0.0867 C -0.27239 0.08601 -0.27986 0.08554 -0.28715 0.08439 C -0.2993 0.08231 -0.31163 0.07514 -0.32378 0.0719 C -0.33628 0.06312 -0.35121 0.05988 -0.36493 0.05479 C -0.38298 0.05549 -0.40086 0.05572 -0.41892 0.05711 C -0.43281 0.05826 -0.44566 0.06867 -0.45868 0.07398 C -0.47222 0.07953 -0.4875 0.08069 -0.50156 0.08231 C -0.51788 0.08161 -0.53437 0.08185 -0.55069 0.08023 C -0.56579 0.07884 -0.5802 0.07028 -0.59513 0.06751 C -0.60416 0.0682 -0.61319 0.06843 -0.62222 0.06959 C -0.63888 0.0719 -0.65885 0.0867 -0.67604 0.08878 C -0.68611 0.08994 -0.69618 0.09017 -0.70625 0.09086 C -0.70798 0.0904 -0.71753 0.08901 -0.72048 0.0867 C -0.7309 0.07815 -0.73871 0.0645 -0.75069 0.05919 C -0.75885 0.04786 -0.77309 0.03237 -0.78402 0.02751 C -0.78836 0.02127 -0.79322 0.01549 -0.79826 0.0104 C -0.8125 -0.00393 -0.80434 0.0067 -0.80937 3.58382E-6 " pathEditMode="relative" ptsTypes="fffffffffffffffffffffffffA">
                                      <p:cBhvr>
                                        <p:cTn id="6" dur="4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330" y="1564788"/>
            <a:ext cx="525658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95536" y="0"/>
            <a:ext cx="3384376" cy="3212976"/>
          </a:xfrm>
          <a:prstGeom prst="cloudCallout">
            <a:avLst>
              <a:gd name="adj1" fmla="val 82447"/>
              <a:gd name="adj2" fmla="val 572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 smtClean="0">
                <a:solidFill>
                  <a:prstClr val="black"/>
                </a:solidFill>
              </a:rPr>
              <a:t>Tiek to, jie nesužinos. Įdomu, kas čia?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053" y1="25000" x2="41053" y2="25000"/>
                        <a14:foregroundMark x1="85263" y1="30556" x2="85263" y2="30556"/>
                        <a14:foregroundMark x1="28421" y1="81944" x2="28421" y2="81944"/>
                        <a14:foregroundMark x1="27368" y1="56944" x2="27368" y2="56944"/>
                        <a14:foregroundMark x1="29474" y1="38889" x2="29474" y2="38889"/>
                        <a14:foregroundMark x1="69474" y1="36111" x2="69474" y2="36111"/>
                        <a14:foregroundMark x1="69474" y1="36111" x2="69474" y2="36111"/>
                        <a14:foregroundMark x1="83158" y1="30556" x2="83158" y2="30556"/>
                        <a14:foregroundMark x1="32632" y1="90278" x2="32632" y2="90278"/>
                        <a14:foregroundMark x1="34737" y1="87500" x2="34737" y2="87500"/>
                        <a14:foregroundMark x1="52632" y1="36111" x2="52632" y2="36111"/>
                        <a14:foregroundMark x1="50526" y1="29167" x2="50526" y2="29167"/>
                        <a14:foregroundMark x1="50526" y1="29167" x2="50526" y2="29167"/>
                        <a14:foregroundMark x1="56842" y1="31944" x2="56842" y2="31944"/>
                        <a14:foregroundMark x1="56842" y1="31944" x2="56842" y2="31944"/>
                        <a14:foregroundMark x1="90526" y1="34722" x2="90526" y2="34722"/>
                        <a14:foregroundMark x1="91579" y1="36111" x2="91579" y2="36111"/>
                        <a14:foregroundMark x1="91579" y1="36111" x2="91579" y2="36111"/>
                        <a14:foregroundMark x1="92632" y1="80556" x2="92632" y2="80556"/>
                        <a14:foregroundMark x1="87368" y1="83333" x2="87368" y2="83333"/>
                        <a14:foregroundMark x1="61053" y1="84722" x2="61053" y2="84722"/>
                        <a14:backgroundMark x1="10526" y1="15278" x2="10526" y2="15278"/>
                        <a14:backgroundMark x1="63158" y1="12500" x2="63158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75664">
            <a:off x="7739465" y="764704"/>
            <a:ext cx="904875" cy="685800"/>
          </a:xfrm>
          <a:prstGeom prst="rect">
            <a:avLst/>
          </a:prstGeom>
        </p:spPr>
      </p:pic>
      <p:pic>
        <p:nvPicPr>
          <p:cNvPr id="19458" name="Picture 2" descr="C:\Users\Acer\Desktop\foto 1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294" y1="71910" x2="15294" y2="71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31666">
            <a:off x="5401072" y="733366"/>
            <a:ext cx="8096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Acer\Desktop\foto 14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789" y1="47500" x2="35789" y2="47500"/>
                        <a14:foregroundMark x1="43158" y1="35000" x2="43158" y2="35000"/>
                        <a14:foregroundMark x1="86316" y1="42500" x2="86316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49855">
            <a:off x="3862856" y="1190715"/>
            <a:ext cx="9048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832041">
            <a:off x="7827395" y="3065212"/>
            <a:ext cx="11763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44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4488" y="1844824"/>
            <a:ext cx="3871913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51520" y="224644"/>
            <a:ext cx="2808312" cy="2664296"/>
          </a:xfrm>
          <a:prstGeom prst="cloudCallout">
            <a:avLst>
              <a:gd name="adj1" fmla="val 40778"/>
              <a:gd name="adj2" fmla="val 755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 smtClean="0">
                <a:solidFill>
                  <a:prstClr val="black"/>
                </a:solidFill>
              </a:rPr>
              <a:t>Sustok, t</a:t>
            </a:r>
            <a:r>
              <a:rPr lang="en-US" sz="2400" b="1" dirty="0" smtClean="0">
                <a:solidFill>
                  <a:prstClr val="black"/>
                </a:solidFill>
              </a:rPr>
              <a:t>a</a:t>
            </a:r>
            <a:r>
              <a:rPr lang="lt-LT" sz="2400" b="1" dirty="0" smtClean="0">
                <a:solidFill>
                  <a:prstClr val="black"/>
                </a:solidFill>
              </a:rPr>
              <a:t>i šnipinėjimo programos</a:t>
            </a:r>
            <a:r>
              <a:rPr lang="en-US" sz="2400" b="1" dirty="0" smtClean="0">
                <a:solidFill>
                  <a:prstClr val="black"/>
                </a:solidFill>
              </a:rPr>
              <a:t>!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58382E-6 C -0.02569 -0.00694 -0.05312 -0.00417 -0.07934 -0.00648 C -0.09895 -0.0118 -0.11788 -0.01318 -0.13802 -0.0148 C -0.15017 -0.01411 -0.16232 -0.01434 -0.17447 -0.01272 C -0.18229 -0.01157 -0.18333 -0.00879 -0.18888 -0.0044 C -0.20625 0.00901 -0.21996 0.02751 -0.23645 0.04231 C -0.24218 0.05364 -0.23645 0.04416 -0.24444 0.05271 C -0.24809 0.05664 -0.25173 0.06566 -0.25382 0.06959 C -0.25486 0.07167 -0.25572 0.07422 -0.25711 0.07607 C -0.25972 0.07953 -0.26493 0.0867 -0.26493 0.0867 C -0.27239 0.08601 -0.27986 0.08554 -0.28715 0.08439 C -0.2993 0.08231 -0.31163 0.07514 -0.32378 0.0719 C -0.33628 0.06312 -0.35121 0.05988 -0.36493 0.05479 C -0.38298 0.05549 -0.40086 0.05572 -0.41892 0.05711 C -0.43281 0.05826 -0.44566 0.06867 -0.45868 0.07398 C -0.47222 0.07953 -0.4875 0.08069 -0.50156 0.08231 C -0.51788 0.08161 -0.53437 0.08185 -0.55069 0.08023 C -0.56579 0.07884 -0.5802 0.07028 -0.59513 0.06751 C -0.60416 0.0682 -0.61319 0.06843 -0.62222 0.06959 C -0.63888 0.0719 -0.65885 0.0867 -0.67604 0.08878 C -0.68611 0.08994 -0.69618 0.09017 -0.70625 0.09086 C -0.70798 0.0904 -0.71753 0.08901 -0.72048 0.0867 C -0.7309 0.07815 -0.73871 0.0645 -0.75069 0.05919 C -0.75885 0.04786 -0.77309 0.03237 -0.78402 0.02751 C -0.78836 0.02127 -0.79322 0.01549 -0.79826 0.0104 C -0.8125 -0.00393 -0.80434 0.0067 -0.80937 3.58382E-6 " pathEditMode="relative" ptsTypes="fffffffffffffffffffffffffA">
                                      <p:cBhvr>
                                        <p:cTn id="6" dur="4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8948" y="322993"/>
            <a:ext cx="3590925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260975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0" y="-99392"/>
            <a:ext cx="3178948" cy="3240360"/>
          </a:xfrm>
          <a:prstGeom prst="cloudCallout">
            <a:avLst>
              <a:gd name="adj1" fmla="val 54791"/>
              <a:gd name="adj2" fmla="val 539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</a:rPr>
              <a:t>Kaip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smagu</a:t>
            </a:r>
            <a:r>
              <a:rPr lang="en-US" sz="2400" b="1" dirty="0" smtClean="0">
                <a:solidFill>
                  <a:prstClr val="black"/>
                </a:solidFill>
              </a:rPr>
              <a:t>! </a:t>
            </a:r>
            <a:r>
              <a:rPr lang="en-US" sz="2400" b="1" dirty="0" err="1" smtClean="0">
                <a:solidFill>
                  <a:prstClr val="black"/>
                </a:solidFill>
              </a:rPr>
              <a:t>Nieko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nepa</a:t>
            </a:r>
            <a:r>
              <a:rPr lang="lt-LT" sz="2400" b="1" dirty="0" smtClean="0">
                <a:solidFill>
                  <a:prstClr val="black"/>
                </a:solidFill>
              </a:rPr>
              <a:t>žįstu, o gavau laišką, perskaitysiu.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4488" y="1844824"/>
            <a:ext cx="3871913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51520" y="224644"/>
            <a:ext cx="3672408" cy="2916324"/>
          </a:xfrm>
          <a:prstGeom prst="cloudCallout">
            <a:avLst>
              <a:gd name="adj1" fmla="val 40778"/>
              <a:gd name="adj2" fmla="val 755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 smtClean="0">
                <a:solidFill>
                  <a:prstClr val="black"/>
                </a:solidFill>
              </a:rPr>
              <a:t>Ką ji daro?</a:t>
            </a:r>
            <a:r>
              <a:rPr lang="en-US" sz="2400" b="1" dirty="0" smtClean="0">
                <a:solidFill>
                  <a:prstClr val="black"/>
                </a:solidFill>
              </a:rPr>
              <a:t>!</a:t>
            </a:r>
            <a:r>
              <a:rPr lang="lt-LT" sz="2400" b="1" dirty="0" smtClean="0">
                <a:solidFill>
                  <a:prstClr val="black"/>
                </a:solidFill>
              </a:rPr>
              <a:t> Neatidarinėk laiškų nuo  nepažįstamų žmonių. Tai gali būti virusai, kirminai.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7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58382E-6 C -0.02569 -0.00694 -0.05312 -0.00417 -0.07934 -0.00648 C -0.09895 -0.0118 -0.11788 -0.01318 -0.13802 -0.0148 C -0.15017 -0.01411 -0.16232 -0.01434 -0.17447 -0.01272 C -0.18229 -0.01157 -0.18333 -0.00879 -0.18888 -0.0044 C -0.20625 0.00901 -0.21996 0.02751 -0.23645 0.04231 C -0.24218 0.05364 -0.23645 0.04416 -0.24444 0.05271 C -0.24809 0.05664 -0.25173 0.06566 -0.25382 0.06959 C -0.25486 0.07167 -0.25572 0.07422 -0.25711 0.07607 C -0.25972 0.07953 -0.26493 0.0867 -0.26493 0.0867 C -0.27239 0.08601 -0.27986 0.08554 -0.28715 0.08439 C -0.2993 0.08231 -0.31163 0.07514 -0.32378 0.0719 C -0.33628 0.06312 -0.35121 0.05988 -0.36493 0.05479 C -0.38298 0.05549 -0.40086 0.05572 -0.41892 0.05711 C -0.43281 0.05826 -0.44566 0.06867 -0.45868 0.07398 C -0.47222 0.07953 -0.4875 0.08069 -0.50156 0.08231 C -0.51788 0.08161 -0.53437 0.08185 -0.55069 0.08023 C -0.56579 0.07884 -0.5802 0.07028 -0.59513 0.06751 C -0.60416 0.0682 -0.61319 0.06843 -0.62222 0.06959 C -0.63888 0.0719 -0.65885 0.0867 -0.67604 0.08878 C -0.68611 0.08994 -0.69618 0.09017 -0.70625 0.09086 C -0.70798 0.0904 -0.71753 0.08901 -0.72048 0.0867 C -0.7309 0.07815 -0.73871 0.0645 -0.75069 0.05919 C -0.75885 0.04786 -0.77309 0.03237 -0.78402 0.02751 C -0.78836 0.02127 -0.79322 0.01549 -0.79826 0.0104 C -0.8125 -0.00393 -0.80434 0.0067 -0.80937 3.58382E-6 " pathEditMode="relative" ptsTypes="fffffffffffffffffffffffffA">
                                      <p:cBhvr>
                                        <p:cTn id="6" dur="4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cer\Desktop\kirmin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39243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4139952" y="42276"/>
            <a:ext cx="3528392" cy="3068960"/>
          </a:xfrm>
          <a:prstGeom prst="cloudCallout">
            <a:avLst>
              <a:gd name="adj1" fmla="val -55674"/>
              <a:gd name="adj2" fmla="val 575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 smtClean="0">
                <a:solidFill>
                  <a:prstClr val="black"/>
                </a:solidFill>
              </a:rPr>
              <a:t>Cha cha cha...dabar sugadinsiu tos mergaitės kompiuterį.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959932" y="42276"/>
            <a:ext cx="3888432" cy="3429000"/>
          </a:xfrm>
          <a:prstGeom prst="cloudCallout">
            <a:avLst>
              <a:gd name="adj1" fmla="val -49337"/>
              <a:gd name="adj2" fmla="val 49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solidFill>
                  <a:prstClr val="black"/>
                </a:solidFill>
              </a:rPr>
              <a:t>Brolyčiai, ateikite čia</a:t>
            </a:r>
            <a:r>
              <a:rPr lang="en-US" sz="2400" b="1" dirty="0">
                <a:solidFill>
                  <a:prstClr val="black"/>
                </a:solidFill>
              </a:rPr>
              <a:t>!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9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cer\Desktop\virus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3722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0" y="2708920"/>
            <a:ext cx="2051720" cy="2376264"/>
          </a:xfrm>
          <a:prstGeom prst="cloudCallout">
            <a:avLst>
              <a:gd name="adj1" fmla="val 51140"/>
              <a:gd name="adj2" fmla="val 693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 smtClean="0">
                <a:solidFill>
                  <a:prstClr val="black"/>
                </a:solidFill>
              </a:rPr>
              <a:t>Cha cha cha...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051720" y="476672"/>
            <a:ext cx="2880320" cy="2348880"/>
          </a:xfrm>
          <a:prstGeom prst="cloudCallout">
            <a:avLst>
              <a:gd name="adj1" fmla="val 3355"/>
              <a:gd name="adj2" fmla="val 907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 smtClean="0">
                <a:solidFill>
                  <a:prstClr val="black"/>
                </a:solidFill>
              </a:rPr>
              <a:t>Naikinam...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300192" y="1651112"/>
            <a:ext cx="2664296" cy="2497968"/>
          </a:xfrm>
          <a:prstGeom prst="cloudCallout">
            <a:avLst>
              <a:gd name="adj1" fmla="val -16531"/>
              <a:gd name="adj2" fmla="val 798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</a:rPr>
              <a:t>Naikinam</a:t>
            </a:r>
            <a:r>
              <a:rPr lang="en-US" sz="2400" b="1" dirty="0" smtClean="0">
                <a:solidFill>
                  <a:prstClr val="black"/>
                </a:solidFill>
              </a:rPr>
              <a:t>!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219</Words>
  <Application>Microsoft Office PowerPoint</Application>
  <PresentationFormat>Demonstracija ekrane (4:3)</PresentationFormat>
  <Paragraphs>43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17</vt:i4>
      </vt:variant>
      <vt:variant>
        <vt:lpstr>Skaidrių pavadinimai</vt:lpstr>
      </vt:variant>
      <vt:variant>
        <vt:i4>17</vt:i4>
      </vt:variant>
    </vt:vector>
  </HeadingPairs>
  <TitlesOfParts>
    <vt:vector size="34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17_Office Theme</vt:lpstr>
      <vt:lpstr>18_Office Theme</vt:lpstr>
      <vt:lpstr>Būk saugus!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Naudota literatūra, paveikslėliai</vt:lpstr>
      <vt:lpstr>Naudota literatūra, paveikslėliai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algis</cp:lastModifiedBy>
  <cp:revision>37</cp:revision>
  <dcterms:created xsi:type="dcterms:W3CDTF">2014-01-24T15:33:07Z</dcterms:created>
  <dcterms:modified xsi:type="dcterms:W3CDTF">2014-12-17T11:40:43Z</dcterms:modified>
</cp:coreProperties>
</file>