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28" r:id="rId5"/>
    <p:sldId id="329" r:id="rId6"/>
    <p:sldId id="338" r:id="rId7"/>
    <p:sldId id="330" r:id="rId8"/>
    <p:sldId id="339" r:id="rId9"/>
    <p:sldId id="337" r:id="rId10"/>
    <p:sldId id="335" r:id="rId11"/>
  </p:sldIdLst>
  <p:sldSz cx="9144000" cy="5715000" type="screen16x1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9A0CF49-2CE0-48E7-9D2D-8B7105EB99EC}">
          <p14:sldIdLst>
            <p14:sldId id="328"/>
            <p14:sldId id="329"/>
            <p14:sldId id="338"/>
            <p14:sldId id="330"/>
            <p14:sldId id="339"/>
            <p14:sldId id="337"/>
            <p14:sldId id="335"/>
          </p14:sldIdLst>
        </p14:section>
      </p14:sectionLst>
    </p:ext>
    <p:ext uri="{EFAFB233-063F-42B5-8137-9DF3F51BA10A}">
      <p15:sldGuideLst xmlns:p15="http://schemas.microsoft.com/office/powerpoint/2012/main">
        <p15:guide id="1" orient="horz" pos="180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imantė Ežerskytė" initials="DE" lastIdx="1" clrIdx="0">
    <p:extLst>
      <p:ext uri="{19B8F6BF-5375-455C-9EA6-DF929625EA0E}">
        <p15:presenceInfo xmlns:p15="http://schemas.microsoft.com/office/powerpoint/2012/main" userId="Deimantė Ežerskytė"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9BD7"/>
    <a:srgbClr val="009900"/>
    <a:srgbClr val="BEEA88"/>
    <a:srgbClr val="53AF32"/>
    <a:srgbClr val="FCC826"/>
    <a:srgbClr val="FACE3E"/>
    <a:srgbClr val="99FF99"/>
    <a:srgbClr val="FFFFFF"/>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4660"/>
  </p:normalViewPr>
  <p:slideViewPr>
    <p:cSldViewPr snapToGrid="0">
      <p:cViewPr varScale="1">
        <p:scale>
          <a:sx n="97" d="100"/>
          <a:sy n="97" d="100"/>
        </p:scale>
        <p:origin x="1070" y="72"/>
      </p:cViewPr>
      <p:guideLst>
        <p:guide orient="horz" pos="180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03649" y="3145532"/>
            <a:ext cx="6408712" cy="1296144"/>
          </a:xfrm>
        </p:spPr>
        <p:txBody>
          <a:bodyPr/>
          <a:lstStyle>
            <a:lvl1pPr algn="ctr">
              <a:defRPr>
                <a:solidFill>
                  <a:srgbClr val="009900"/>
                </a:solidFill>
              </a:defRPr>
            </a:lvl1pPr>
          </a:lstStyle>
          <a:p>
            <a:r>
              <a:rPr lang="en-US"/>
              <a:t>Click to edit Master title style</a:t>
            </a:r>
          </a:p>
        </p:txBody>
      </p:sp>
      <p:sp>
        <p:nvSpPr>
          <p:cNvPr id="3" name="Subtitle 2"/>
          <p:cNvSpPr>
            <a:spLocks noGrp="1"/>
          </p:cNvSpPr>
          <p:nvPr>
            <p:ph type="subTitle" idx="1"/>
          </p:nvPr>
        </p:nvSpPr>
        <p:spPr>
          <a:xfrm>
            <a:off x="1403648" y="4441676"/>
            <a:ext cx="6440760" cy="648072"/>
          </a:xfrm>
        </p:spPr>
        <p:txBody>
          <a:bodyPr/>
          <a:lstStyle>
            <a:lvl1pPr marL="0" indent="0" algn="ctr">
              <a:buNone/>
              <a:defRPr>
                <a:solidFill>
                  <a:schemeClr val="tx1"/>
                </a:solidFill>
              </a:defRPr>
            </a:lvl1pPr>
            <a:lvl2pPr marL="457196" indent="0" algn="ctr">
              <a:buNone/>
              <a:defRPr>
                <a:solidFill>
                  <a:schemeClr val="tx1">
                    <a:tint val="75000"/>
                  </a:schemeClr>
                </a:solidFill>
              </a:defRPr>
            </a:lvl2pPr>
            <a:lvl3pPr marL="914391" indent="0" algn="ctr">
              <a:buNone/>
              <a:defRPr>
                <a:solidFill>
                  <a:schemeClr val="tx1">
                    <a:tint val="75000"/>
                  </a:schemeClr>
                </a:solidFill>
              </a:defRPr>
            </a:lvl3pPr>
            <a:lvl4pPr marL="1371587" indent="0" algn="ctr">
              <a:buNone/>
              <a:defRPr>
                <a:solidFill>
                  <a:schemeClr val="tx1">
                    <a:tint val="75000"/>
                  </a:schemeClr>
                </a:solidFill>
              </a:defRPr>
            </a:lvl4pPr>
            <a:lvl5pPr marL="1828782" indent="0" algn="ctr">
              <a:buNone/>
              <a:defRPr>
                <a:solidFill>
                  <a:schemeClr val="tx1">
                    <a:tint val="75000"/>
                  </a:schemeClr>
                </a:solidFill>
              </a:defRPr>
            </a:lvl5pPr>
            <a:lvl6pPr marL="2285978" indent="0" algn="ctr">
              <a:buNone/>
              <a:defRPr>
                <a:solidFill>
                  <a:schemeClr val="tx1">
                    <a:tint val="75000"/>
                  </a:schemeClr>
                </a:solidFill>
              </a:defRPr>
            </a:lvl6pPr>
            <a:lvl7pPr marL="2743173" indent="0" algn="ctr">
              <a:buNone/>
              <a:defRPr>
                <a:solidFill>
                  <a:schemeClr val="tx1">
                    <a:tint val="75000"/>
                  </a:schemeClr>
                </a:solidFill>
              </a:defRPr>
            </a:lvl7pPr>
            <a:lvl8pPr marL="3200368" indent="0" algn="ctr">
              <a:buNone/>
              <a:defRPr>
                <a:solidFill>
                  <a:schemeClr val="tx1">
                    <a:tint val="75000"/>
                  </a:schemeClr>
                </a:solidFill>
              </a:defRPr>
            </a:lvl8pPr>
            <a:lvl9pPr marL="3657563" indent="0" algn="ctr">
              <a:buNone/>
              <a:defRPr>
                <a:solidFill>
                  <a:schemeClr val="tx1">
                    <a:tint val="75000"/>
                  </a:schemeClr>
                </a:solidFill>
              </a:defRPr>
            </a:lvl9pPr>
          </a:lstStyle>
          <a:p>
            <a:r>
              <a:rPr lang="en-US"/>
              <a:t>Click to edit Master subtitle style</a:t>
            </a:r>
          </a:p>
        </p:txBody>
      </p:sp>
      <p:pic>
        <p:nvPicPr>
          <p:cNvPr id="7" name="Picture 6" descr="A close up of a logo&#10;&#10;Description automatically generated">
            <a:extLst>
              <a:ext uri="{FF2B5EF4-FFF2-40B4-BE49-F238E27FC236}">
                <a16:creationId xmlns:a16="http://schemas.microsoft.com/office/drawing/2014/main" id="{C693C229-9471-436C-8EBE-F7F98BE3C0E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24228"/>
          <a:stretch/>
        </p:blipFill>
        <p:spPr>
          <a:xfrm>
            <a:off x="0" y="0"/>
            <a:ext cx="9144000" cy="346431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6" name="Picture 5" descr="sonas ppt_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444487" cy="5715000"/>
          </a:xfrm>
          <a:prstGeom prst="rect">
            <a:avLst/>
          </a:prstGeom>
        </p:spPr>
      </p:pic>
      <p:sp>
        <p:nvSpPr>
          <p:cNvPr id="2" name="Title 1"/>
          <p:cNvSpPr>
            <a:spLocks noGrp="1"/>
          </p:cNvSpPr>
          <p:nvPr>
            <p:ph type="title"/>
          </p:nvPr>
        </p:nvSpPr>
        <p:spPr/>
        <p:txBody>
          <a:bodyPr/>
          <a:lstStyle>
            <a:lvl1pPr>
              <a:defRPr>
                <a:solidFill>
                  <a:srgbClr val="009900"/>
                </a:solidFill>
              </a:defRPr>
            </a:lvl1pPr>
          </a:lstStyle>
          <a:p>
            <a:r>
              <a:rPr lang="en-US"/>
              <a:t>Click to edit Master title style</a:t>
            </a:r>
          </a:p>
        </p:txBody>
      </p:sp>
      <p:sp>
        <p:nvSpPr>
          <p:cNvPr id="3" name="Content Placeholder 2"/>
          <p:cNvSpPr>
            <a:spLocks noGrp="1"/>
          </p:cNvSpPr>
          <p:nvPr>
            <p:ph idx="1"/>
          </p:nvPr>
        </p:nvSpPr>
        <p:spPr/>
        <p:txBody>
          <a:bodyPr/>
          <a:lstStyle>
            <a:lvl1pPr marL="342896" marR="0" indent="-342896" algn="l" defTabSz="914391" rtl="0" eaLnBrk="1" fontAlgn="auto" latinLnBrk="0" hangingPunct="1">
              <a:lnSpc>
                <a:spcPct val="100000"/>
              </a:lnSpc>
              <a:spcBef>
                <a:spcPct val="20000"/>
              </a:spcBef>
              <a:spcAft>
                <a:spcPts val="0"/>
              </a:spcAft>
              <a:buClrTx/>
              <a:buSzTx/>
              <a:buFont typeface="Arial" pitchFamily="34" charset="0"/>
              <a:buChar char="•"/>
              <a:tabLst/>
              <a:defRPr/>
            </a:lvl1pPr>
            <a:lvl2pPr>
              <a:buFont typeface="Arial" pitchFamily="34" charset="0"/>
              <a:buChar char="•"/>
              <a:defRPr/>
            </a:lvl2pPr>
          </a:lstStyle>
          <a:p>
            <a:pPr marL="342896" marR="0" lvl="0" indent="-342896" algn="l" defTabSz="914391" rtl="0" eaLnBrk="1" fontAlgn="auto" latinLnBrk="0" hangingPunct="1">
              <a:lnSpc>
                <a:spcPct val="100000"/>
              </a:lnSpc>
              <a:spcBef>
                <a:spcPct val="20000"/>
              </a:spcBef>
              <a:spcAft>
                <a:spcPts val="0"/>
              </a:spcAft>
              <a:buClrTx/>
              <a:buSzTx/>
              <a:tabLst/>
              <a:defRPr/>
            </a:pPr>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a:extLst>
              <a:ext uri="{FF2B5EF4-FFF2-40B4-BE49-F238E27FC236}">
                <a16:creationId xmlns:a16="http://schemas.microsoft.com/office/drawing/2014/main" id="{1A79822A-D88A-4847-9F98-E3A36978CE5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7589" y="249619"/>
            <a:ext cx="1568174" cy="313635"/>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6" name="Picture 5" descr="sonas ppt_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444487" cy="5715000"/>
          </a:xfrm>
          <a:prstGeom prst="rect">
            <a:avLst/>
          </a:prstGeom>
        </p:spPr>
      </p:pic>
      <p:sp>
        <p:nvSpPr>
          <p:cNvPr id="2" name="Title 1"/>
          <p:cNvSpPr>
            <a:spLocks noGrp="1"/>
          </p:cNvSpPr>
          <p:nvPr>
            <p:ph type="title"/>
          </p:nvPr>
        </p:nvSpPr>
        <p:spPr/>
        <p:txBody>
          <a:bodyPr/>
          <a:lstStyle>
            <a:lvl1pPr>
              <a:defRPr>
                <a:solidFill>
                  <a:srgbClr val="009900"/>
                </a:solidFill>
              </a:defRPr>
            </a:lvl1pPr>
          </a:lstStyle>
          <a:p>
            <a:r>
              <a:rPr lang="en-US"/>
              <a:t>Click to edit Master title style</a:t>
            </a:r>
          </a:p>
        </p:txBody>
      </p:sp>
      <p:sp>
        <p:nvSpPr>
          <p:cNvPr id="3" name="Content Placeholder 2"/>
          <p:cNvSpPr>
            <a:spLocks noGrp="1"/>
          </p:cNvSpPr>
          <p:nvPr>
            <p:ph idx="1" hasCustomPrompt="1"/>
          </p:nvPr>
        </p:nvSpPr>
        <p:spPr/>
        <p:txBody>
          <a:bodyPr/>
          <a:lstStyle>
            <a:lvl1pPr marL="342896" marR="0" indent="-342896" algn="l" defTabSz="914391" rtl="0" eaLnBrk="1" fontAlgn="auto" latinLnBrk="0" hangingPunct="1">
              <a:lnSpc>
                <a:spcPct val="100000"/>
              </a:lnSpc>
              <a:spcBef>
                <a:spcPct val="20000"/>
              </a:spcBef>
              <a:spcAft>
                <a:spcPts val="0"/>
              </a:spcAft>
              <a:buClrTx/>
              <a:buSzTx/>
              <a:buFontTx/>
              <a:buNone/>
              <a:tabLst/>
              <a:defRPr baseline="0"/>
            </a:lvl1pPr>
            <a:lvl2pPr>
              <a:buFontTx/>
              <a:buNone/>
              <a:defRPr/>
            </a:lvl2pPr>
            <a:lvl3pPr>
              <a:buFontTx/>
              <a:buNone/>
              <a:defRPr/>
            </a:lvl3pPr>
            <a:lvl4pPr>
              <a:buFontTx/>
              <a:buNone/>
              <a:defRPr/>
            </a:lvl4pPr>
            <a:lvl5pPr>
              <a:buFontTx/>
              <a:buNone/>
              <a:defRPr/>
            </a:lvl5pPr>
          </a:lstStyle>
          <a:p>
            <a:pPr marL="342896" marR="0" lvl="0" indent="-342896" algn="l" defTabSz="914391" rtl="0" eaLnBrk="1" fontAlgn="auto" latinLnBrk="0" hangingPunct="1">
              <a:lnSpc>
                <a:spcPct val="100000"/>
              </a:lnSpc>
              <a:spcBef>
                <a:spcPct val="20000"/>
              </a:spcBef>
              <a:spcAft>
                <a:spcPts val="0"/>
              </a:spcAft>
              <a:buClrTx/>
              <a:buSzTx/>
              <a:buFontTx/>
              <a:buNone/>
              <a:tabLst/>
              <a:defRPr/>
            </a:pPr>
            <a:r>
              <a:rPr lang="en-US"/>
              <a:t>Click to edit Master text styles</a:t>
            </a:r>
            <a:r>
              <a:rPr lang="lt-LT"/>
              <a:t> </a:t>
            </a:r>
          </a:p>
        </p:txBody>
      </p:sp>
      <p:pic>
        <p:nvPicPr>
          <p:cNvPr id="7" name="Picture 6">
            <a:extLst>
              <a:ext uri="{FF2B5EF4-FFF2-40B4-BE49-F238E27FC236}">
                <a16:creationId xmlns:a16="http://schemas.microsoft.com/office/drawing/2014/main" id="{96DF724A-1A7C-4814-B8E6-4CFA6C66678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7589" y="249619"/>
            <a:ext cx="1568174" cy="313635"/>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3" name="Picture 12" descr="sonas ppt_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444487" cy="5715000"/>
          </a:xfrm>
          <a:prstGeom prst="rect">
            <a:avLst/>
          </a:prstGeom>
        </p:spPr>
      </p:pic>
      <p:sp>
        <p:nvSpPr>
          <p:cNvPr id="3" name="Text Placeholder 2"/>
          <p:cNvSpPr>
            <a:spLocks noGrp="1"/>
          </p:cNvSpPr>
          <p:nvPr>
            <p:ph type="body" idx="1"/>
          </p:nvPr>
        </p:nvSpPr>
        <p:spPr>
          <a:xfrm>
            <a:off x="1043610" y="1279261"/>
            <a:ext cx="3453780" cy="533136"/>
          </a:xfrm>
        </p:spPr>
        <p:txBody>
          <a:bodyPr anchor="b">
            <a:normAutofit/>
          </a:bodyPr>
          <a:lstStyle>
            <a:lvl1pPr marL="0" indent="0">
              <a:buNone/>
              <a:defRPr sz="1800" b="1"/>
            </a:lvl1pPr>
            <a:lvl2pPr marL="457196" indent="0">
              <a:buNone/>
              <a:defRPr sz="2000" b="1"/>
            </a:lvl2pPr>
            <a:lvl3pPr marL="914391" indent="0">
              <a:buNone/>
              <a:defRPr sz="1800" b="1"/>
            </a:lvl3pPr>
            <a:lvl4pPr marL="1371587" indent="0">
              <a:buNone/>
              <a:defRPr sz="1600" b="1"/>
            </a:lvl4pPr>
            <a:lvl5pPr marL="1828782" indent="0">
              <a:buNone/>
              <a:defRPr sz="1600" b="1"/>
            </a:lvl5pPr>
            <a:lvl6pPr marL="2285978" indent="0">
              <a:buNone/>
              <a:defRPr sz="1600" b="1"/>
            </a:lvl6pPr>
            <a:lvl7pPr marL="2743173" indent="0">
              <a:buNone/>
              <a:defRPr sz="1600" b="1"/>
            </a:lvl7pPr>
            <a:lvl8pPr marL="3200368" indent="0">
              <a:buNone/>
              <a:defRPr sz="1600" b="1"/>
            </a:lvl8pPr>
            <a:lvl9pPr marL="3657563" indent="0">
              <a:buNone/>
              <a:defRPr sz="1600" b="1"/>
            </a:lvl9pPr>
          </a:lstStyle>
          <a:p>
            <a:pPr lvl="0"/>
            <a:r>
              <a:rPr lang="en-US"/>
              <a:t>Click to edit Master text styles</a:t>
            </a:r>
          </a:p>
        </p:txBody>
      </p:sp>
      <p:sp>
        <p:nvSpPr>
          <p:cNvPr id="4" name="Content Placeholder 3"/>
          <p:cNvSpPr>
            <a:spLocks noGrp="1"/>
          </p:cNvSpPr>
          <p:nvPr>
            <p:ph sz="half" idx="2"/>
          </p:nvPr>
        </p:nvSpPr>
        <p:spPr>
          <a:xfrm>
            <a:off x="1043610" y="1812396"/>
            <a:ext cx="3453780" cy="3292740"/>
          </a:xfrm>
        </p:spPr>
        <p:txBody>
          <a:bodyPr>
            <a:normAutofit/>
          </a:bodyPr>
          <a:lstStyle>
            <a:lvl1pPr>
              <a:defRPr sz="1800"/>
            </a:lvl1pPr>
            <a:lvl2pPr>
              <a:buFont typeface="Arial" pitchFamily="34" charset="0"/>
              <a:buChar cha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9" y="1279261"/>
            <a:ext cx="4041775" cy="533136"/>
          </a:xfrm>
        </p:spPr>
        <p:txBody>
          <a:bodyPr anchor="b">
            <a:normAutofit/>
          </a:bodyPr>
          <a:lstStyle>
            <a:lvl1pPr marL="0" indent="0">
              <a:buNone/>
              <a:defRPr sz="1800" b="1"/>
            </a:lvl1pPr>
            <a:lvl2pPr marL="457196" indent="0">
              <a:buNone/>
              <a:defRPr sz="2000" b="1"/>
            </a:lvl2pPr>
            <a:lvl3pPr marL="914391" indent="0">
              <a:buNone/>
              <a:defRPr sz="1800" b="1"/>
            </a:lvl3pPr>
            <a:lvl4pPr marL="1371587" indent="0">
              <a:buNone/>
              <a:defRPr sz="1600" b="1"/>
            </a:lvl4pPr>
            <a:lvl5pPr marL="1828782" indent="0">
              <a:buNone/>
              <a:defRPr sz="1600" b="1"/>
            </a:lvl5pPr>
            <a:lvl6pPr marL="2285978" indent="0">
              <a:buNone/>
              <a:defRPr sz="1600" b="1"/>
            </a:lvl6pPr>
            <a:lvl7pPr marL="2743173" indent="0">
              <a:buNone/>
              <a:defRPr sz="1600" b="1"/>
            </a:lvl7pPr>
            <a:lvl8pPr marL="3200368" indent="0">
              <a:buNone/>
              <a:defRPr sz="1600" b="1"/>
            </a:lvl8pPr>
            <a:lvl9pPr marL="365756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9" y="1812396"/>
            <a:ext cx="4041775" cy="3292740"/>
          </a:xfrm>
        </p:spPr>
        <p:txBody>
          <a:bodyPr>
            <a:normAutofit/>
          </a:bodyPr>
          <a:lstStyle>
            <a:lvl1pPr>
              <a:defRPr sz="1800"/>
            </a:lvl1pPr>
            <a:lvl2pPr>
              <a:buFont typeface="Arial" pitchFamily="34" charset="0"/>
              <a:buChar cha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itle 1"/>
          <p:cNvSpPr>
            <a:spLocks noGrp="1"/>
          </p:cNvSpPr>
          <p:nvPr>
            <p:ph type="title"/>
          </p:nvPr>
        </p:nvSpPr>
        <p:spPr>
          <a:xfrm>
            <a:off x="1043608" y="481236"/>
            <a:ext cx="7581528" cy="952500"/>
          </a:xfrm>
        </p:spPr>
        <p:txBody>
          <a:bodyPr/>
          <a:lstStyle>
            <a:lvl1pPr>
              <a:defRPr>
                <a:solidFill>
                  <a:srgbClr val="009900"/>
                </a:solidFill>
              </a:defRPr>
            </a:lvl1pPr>
          </a:lstStyle>
          <a:p>
            <a:r>
              <a:rPr lang="en-US"/>
              <a:t>Click to edit Master title style</a:t>
            </a:r>
          </a:p>
        </p:txBody>
      </p:sp>
      <p:pic>
        <p:nvPicPr>
          <p:cNvPr id="9" name="Picture 8">
            <a:extLst>
              <a:ext uri="{FF2B5EF4-FFF2-40B4-BE49-F238E27FC236}">
                <a16:creationId xmlns:a16="http://schemas.microsoft.com/office/drawing/2014/main" id="{1658E184-6B97-4B17-A8C2-8C855FA7CCD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7589" y="249619"/>
            <a:ext cx="1568174" cy="313635"/>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43608" y="481236"/>
            <a:ext cx="7581528" cy="9525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43608" y="1633367"/>
            <a:ext cx="7643192" cy="3471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3" r:id="rId4"/>
  </p:sldLayoutIdLst>
  <p:txStyles>
    <p:titleStyle>
      <a:lvl1pPr algn="l" defTabSz="914391" rtl="0" eaLnBrk="1" latinLnBrk="0" hangingPunct="1">
        <a:spcBef>
          <a:spcPct val="0"/>
        </a:spcBef>
        <a:buNone/>
        <a:defRPr sz="2400" b="1" kern="1200">
          <a:solidFill>
            <a:schemeClr val="tx1"/>
          </a:solidFill>
          <a:latin typeface="+mj-lt"/>
          <a:ea typeface="+mj-ea"/>
          <a:cs typeface="+mj-cs"/>
        </a:defRPr>
      </a:lvl1pPr>
    </p:titleStyle>
    <p:bodyStyle>
      <a:lvl1pPr marL="342896" indent="-342896"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742943" indent="-28574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2988"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184"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379"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575"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70"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66"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61"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2"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3" algn="l" defTabSz="914391" rtl="0" eaLnBrk="1" latinLnBrk="0" hangingPunct="1">
        <a:defRPr sz="1800" kern="1200">
          <a:solidFill>
            <a:schemeClr val="tx1"/>
          </a:solidFill>
          <a:latin typeface="+mn-lt"/>
          <a:ea typeface="+mn-ea"/>
          <a:cs typeface="+mn-cs"/>
        </a:defRPr>
      </a:lvl7pPr>
      <a:lvl8pPr marL="3200368" algn="l" defTabSz="914391" rtl="0" eaLnBrk="1" latinLnBrk="0" hangingPunct="1">
        <a:defRPr sz="1800" kern="1200">
          <a:solidFill>
            <a:schemeClr val="tx1"/>
          </a:solidFill>
          <a:latin typeface="+mn-lt"/>
          <a:ea typeface="+mn-ea"/>
          <a:cs typeface="+mn-cs"/>
        </a:defRPr>
      </a:lvl8pPr>
      <a:lvl9pPr marL="3657563" algn="l" defTabSz="9143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70727" y="3838901"/>
            <a:ext cx="5796684" cy="1102409"/>
          </a:xfrm>
        </p:spPr>
        <p:txBody>
          <a:bodyPr>
            <a:noAutofit/>
          </a:bodyPr>
          <a:lstStyle/>
          <a:p>
            <a:r>
              <a:rPr lang="lt-LT" sz="3000" b="1" dirty="0">
                <a:solidFill>
                  <a:srgbClr val="249BD7"/>
                </a:solidFill>
              </a:rPr>
              <a:t>Protų mūšis tema „aš ir internetas“</a:t>
            </a:r>
          </a:p>
        </p:txBody>
      </p:sp>
      <p:pic>
        <p:nvPicPr>
          <p:cNvPr id="6" name="Picture 5">
            <a:extLst>
              <a:ext uri="{FF2B5EF4-FFF2-40B4-BE49-F238E27FC236}">
                <a16:creationId xmlns:a16="http://schemas.microsoft.com/office/drawing/2014/main" id="{CFBF73D7-DC40-4981-BAA0-DA35AE60CB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23517" y="4685337"/>
            <a:ext cx="1620180" cy="743913"/>
          </a:xfrm>
          <a:prstGeom prst="rect">
            <a:avLst/>
          </a:prstGeom>
        </p:spPr>
      </p:pic>
      <p:pic>
        <p:nvPicPr>
          <p:cNvPr id="10" name="Picture 9" descr="prisijungusi LT.jpg">
            <a:extLst>
              <a:ext uri="{FF2B5EF4-FFF2-40B4-BE49-F238E27FC236}">
                <a16:creationId xmlns:a16="http://schemas.microsoft.com/office/drawing/2014/main" id="{02D610DB-B587-4EF3-81CB-CAEF3B315571}"/>
              </a:ext>
            </a:extLst>
          </p:cNvPr>
          <p:cNvPicPr>
            <a:picLocks noChangeAspect="1"/>
          </p:cNvPicPr>
          <p:nvPr/>
        </p:nvPicPr>
        <p:blipFill>
          <a:blip r:embed="rId3" cstate="print"/>
          <a:stretch>
            <a:fillRect/>
          </a:stretch>
        </p:blipFill>
        <p:spPr>
          <a:xfrm>
            <a:off x="259229" y="4859301"/>
            <a:ext cx="1720483" cy="395985"/>
          </a:xfrm>
          <a:prstGeom prst="rect">
            <a:avLst/>
          </a:prstGeom>
        </p:spPr>
      </p:pic>
      <p:pic>
        <p:nvPicPr>
          <p:cNvPr id="4" name="Picture 3" descr="A close up of a clock&#10;&#10;Description automatically generated">
            <a:extLst>
              <a:ext uri="{FF2B5EF4-FFF2-40B4-BE49-F238E27FC236}">
                <a16:creationId xmlns:a16="http://schemas.microsoft.com/office/drawing/2014/main" id="{58733544-523D-4E85-AAF9-FB0B5E99BAB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51031" y="4737539"/>
            <a:ext cx="1779575" cy="609925"/>
          </a:xfrm>
          <a:prstGeom prst="rect">
            <a:avLst/>
          </a:prstGeom>
        </p:spPr>
      </p:pic>
    </p:spTree>
    <p:extLst>
      <p:ext uri="{BB962C8B-B14F-4D97-AF65-F5344CB8AC3E}">
        <p14:creationId xmlns:p14="http://schemas.microsoft.com/office/powerpoint/2010/main" val="597622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B5B1C-AE10-450A-9C5A-BC1F44F26210}"/>
              </a:ext>
            </a:extLst>
          </p:cNvPr>
          <p:cNvSpPr>
            <a:spLocks noGrp="1"/>
          </p:cNvSpPr>
          <p:nvPr>
            <p:ph type="title"/>
          </p:nvPr>
        </p:nvSpPr>
        <p:spPr/>
        <p:txBody>
          <a:bodyPr/>
          <a:lstStyle/>
          <a:p>
            <a:r>
              <a:rPr lang="lt-LT" u="sng" dirty="0">
                <a:solidFill>
                  <a:srgbClr val="249BD7"/>
                </a:solidFill>
              </a:rPr>
              <a:t>Protų mūšis</a:t>
            </a:r>
          </a:p>
        </p:txBody>
      </p:sp>
      <p:graphicFrame>
        <p:nvGraphicFramePr>
          <p:cNvPr id="4" name="Table 3">
            <a:extLst>
              <a:ext uri="{FF2B5EF4-FFF2-40B4-BE49-F238E27FC236}">
                <a16:creationId xmlns:a16="http://schemas.microsoft.com/office/drawing/2014/main" id="{08B3AEBC-D1AB-43C0-B366-A42256F48CDC}"/>
              </a:ext>
            </a:extLst>
          </p:cNvPr>
          <p:cNvGraphicFramePr>
            <a:graphicFrameLocks noGrp="1"/>
          </p:cNvGraphicFramePr>
          <p:nvPr>
            <p:extLst>
              <p:ext uri="{D42A27DB-BD31-4B8C-83A1-F6EECF244321}">
                <p14:modId xmlns:p14="http://schemas.microsoft.com/office/powerpoint/2010/main" val="3871988765"/>
              </p:ext>
            </p:extLst>
          </p:nvPr>
        </p:nvGraphicFramePr>
        <p:xfrm>
          <a:off x="1419768" y="1423604"/>
          <a:ext cx="7077846" cy="3892695"/>
        </p:xfrm>
        <a:graphic>
          <a:graphicData uri="http://schemas.openxmlformats.org/drawingml/2006/table">
            <a:tbl>
              <a:tblPr firstRow="1" bandRow="1">
                <a:tableStyleId>{0505E3EF-67EA-436B-97B2-0124C06EBD24}</a:tableStyleId>
              </a:tblPr>
              <a:tblGrid>
                <a:gridCol w="2658565">
                  <a:extLst>
                    <a:ext uri="{9D8B030D-6E8A-4147-A177-3AD203B41FA5}">
                      <a16:colId xmlns:a16="http://schemas.microsoft.com/office/drawing/2014/main" val="4017367432"/>
                    </a:ext>
                  </a:extLst>
                </a:gridCol>
                <a:gridCol w="4419281">
                  <a:extLst>
                    <a:ext uri="{9D8B030D-6E8A-4147-A177-3AD203B41FA5}">
                      <a16:colId xmlns:a16="http://schemas.microsoft.com/office/drawing/2014/main" val="4219098044"/>
                    </a:ext>
                  </a:extLst>
                </a:gridCol>
              </a:tblGrid>
              <a:tr h="337720">
                <a:tc>
                  <a:txBody>
                    <a:bodyPr/>
                    <a:lstStyle/>
                    <a:p>
                      <a:r>
                        <a:rPr lang="lt-LT" b="0" dirty="0"/>
                        <a:t>Tikslinė grupė</a:t>
                      </a:r>
                    </a:p>
                  </a:txBody>
                  <a:tcPr/>
                </a:tc>
                <a:tc>
                  <a:txBody>
                    <a:bodyPr/>
                    <a:lstStyle/>
                    <a:p>
                      <a:r>
                        <a:rPr lang="lt-LT" sz="1800" b="0" kern="1200" dirty="0">
                          <a:solidFill>
                            <a:schemeClr val="dk1"/>
                          </a:solidFill>
                          <a:effectLst/>
                          <a:latin typeface="+mn-lt"/>
                          <a:ea typeface="+mn-ea"/>
                          <a:cs typeface="+mn-cs"/>
                        </a:rPr>
                        <a:t>Žaidimas tinkas įvairaus amžiaus dalyviams</a:t>
                      </a:r>
                      <a:endParaRPr lang="lt-LT" b="0" dirty="0"/>
                    </a:p>
                  </a:txBody>
                  <a:tcPr/>
                </a:tc>
                <a:extLst>
                  <a:ext uri="{0D108BD9-81ED-4DB2-BD59-A6C34878D82A}">
                    <a16:rowId xmlns:a16="http://schemas.microsoft.com/office/drawing/2014/main" val="2593578724"/>
                  </a:ext>
                </a:extLst>
              </a:tr>
              <a:tr h="832734">
                <a:tc>
                  <a:txBody>
                    <a:bodyPr/>
                    <a:lstStyle/>
                    <a:p>
                      <a:r>
                        <a:rPr lang="lt-LT" dirty="0"/>
                        <a:t>Užsiėmimo tikslas</a:t>
                      </a:r>
                    </a:p>
                  </a:txBody>
                  <a:tcPr/>
                </a:tc>
                <a:tc>
                  <a:txBody>
                    <a:bodyPr/>
                    <a:lstStyle/>
                    <a:p>
                      <a:r>
                        <a:rPr lang="lt-LT" sz="1800" kern="1200" dirty="0">
                          <a:solidFill>
                            <a:schemeClr val="dk1"/>
                          </a:solidFill>
                          <a:effectLst/>
                          <a:latin typeface="+mn-lt"/>
                          <a:ea typeface="+mn-ea"/>
                          <a:cs typeface="+mn-cs"/>
                        </a:rPr>
                        <a:t>Paskatinti dalyvių ir žiūrovų kūrybišką mąstymą bei pagilinti jų skaitmeninio raštingumo žinias.  </a:t>
                      </a:r>
                      <a:endParaRPr lang="lt-LT" b="0" dirty="0"/>
                    </a:p>
                  </a:txBody>
                  <a:tcPr/>
                </a:tc>
                <a:extLst>
                  <a:ext uri="{0D108BD9-81ED-4DB2-BD59-A6C34878D82A}">
                    <a16:rowId xmlns:a16="http://schemas.microsoft.com/office/drawing/2014/main" val="455193356"/>
                  </a:ext>
                </a:extLst>
              </a:tr>
              <a:tr h="582914">
                <a:tc>
                  <a:txBody>
                    <a:bodyPr/>
                    <a:lstStyle/>
                    <a:p>
                      <a:r>
                        <a:rPr lang="lt-LT" dirty="0"/>
                        <a:t>Grupės dydis</a:t>
                      </a:r>
                    </a:p>
                  </a:txBody>
                  <a:tcPr/>
                </a:tc>
                <a:tc>
                  <a:txBody>
                    <a:bodyPr/>
                    <a:lstStyle/>
                    <a:p>
                      <a:r>
                        <a:rPr lang="lt-LT" sz="1800" kern="1200" dirty="0">
                          <a:solidFill>
                            <a:schemeClr val="dk1"/>
                          </a:solidFill>
                          <a:effectLst/>
                          <a:latin typeface="+mn-lt"/>
                          <a:ea typeface="+mn-ea"/>
                          <a:cs typeface="+mn-cs"/>
                        </a:rPr>
                        <a:t>Sudaromos bent 2 komandos, kiekvienoje gali būti 3-6 dalyviai. </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655531453"/>
                  </a:ext>
                </a:extLst>
              </a:tr>
              <a:tr h="582914">
                <a:tc>
                  <a:txBody>
                    <a:bodyPr/>
                    <a:lstStyle/>
                    <a:p>
                      <a:r>
                        <a:rPr lang="lt-LT" dirty="0"/>
                        <a:t>Trukmė</a:t>
                      </a:r>
                    </a:p>
                  </a:txBody>
                  <a:tcPr/>
                </a:tc>
                <a:tc>
                  <a:txBody>
                    <a:bodyPr/>
                    <a:lstStyle/>
                    <a:p>
                      <a:r>
                        <a:rPr lang="lt-LT" sz="1800" kern="1200" dirty="0">
                          <a:solidFill>
                            <a:schemeClr val="dk1"/>
                          </a:solidFill>
                          <a:effectLst/>
                          <a:latin typeface="+mn-lt"/>
                          <a:ea typeface="+mn-ea"/>
                          <a:cs typeface="+mn-cs"/>
                        </a:rPr>
                        <a:t>Žaidimo trukmė priklauso nuo bendro dalyvių skaičiaus.</a:t>
                      </a:r>
                      <a:endParaRPr lang="lt-LT" dirty="0"/>
                    </a:p>
                  </a:txBody>
                  <a:tcPr/>
                </a:tc>
                <a:extLst>
                  <a:ext uri="{0D108BD9-81ED-4DB2-BD59-A6C34878D82A}">
                    <a16:rowId xmlns:a16="http://schemas.microsoft.com/office/drawing/2014/main" val="3746494513"/>
                  </a:ext>
                </a:extLst>
              </a:tr>
              <a:tr h="1332375">
                <a:tc>
                  <a:txBody>
                    <a:bodyPr/>
                    <a:lstStyle/>
                    <a:p>
                      <a:r>
                        <a:rPr lang="lt-LT" dirty="0"/>
                        <a:t>Veiklai reikalingos priemonės</a:t>
                      </a:r>
                    </a:p>
                  </a:txBody>
                  <a:tcPr/>
                </a:tc>
                <a:tc>
                  <a:txBody>
                    <a:bodyPr/>
                    <a:lstStyle/>
                    <a:p>
                      <a:r>
                        <a:rPr lang="lt-LT" sz="1800" kern="1200" dirty="0">
                          <a:solidFill>
                            <a:schemeClr val="dk1"/>
                          </a:solidFill>
                          <a:effectLst/>
                          <a:latin typeface="+mn-lt"/>
                          <a:ea typeface="+mn-ea"/>
                          <a:cs typeface="+mn-cs"/>
                        </a:rPr>
                        <a:t>Kompiuteris, projektorius, tinkamo dydžio patalpa su sėdimomis vietomis, komandoms ir vedėjams užrašų lapai, rašikliai, prizai pagal galimybes.</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1692719154"/>
                  </a:ext>
                </a:extLst>
              </a:tr>
            </a:tbl>
          </a:graphicData>
        </a:graphic>
      </p:graphicFrame>
    </p:spTree>
    <p:extLst>
      <p:ext uri="{BB962C8B-B14F-4D97-AF65-F5344CB8AC3E}">
        <p14:creationId xmlns:p14="http://schemas.microsoft.com/office/powerpoint/2010/main" val="3198302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Žaidimo pristatymas</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p:txBody>
          <a:bodyPr>
            <a:normAutofit/>
          </a:bodyPr>
          <a:lstStyle/>
          <a:p>
            <a:pPr marL="0" indent="0">
              <a:buNone/>
            </a:pPr>
            <a:r>
              <a:rPr lang="lt-LT" dirty="0"/>
              <a:t>Šį protmūšį siūlome surengti tarptautinės akcijos „Skaitmeninė savaitė 2019“ metu. Jis yra vidutinio sudėtingumo ir skirtas įvairaus amžiaus ir išsilavinimo dalyviams, – nuo moksleivių iki senjorų. Pagrindinės temos – faktai apie interneto vartojimą, kaip ir kada jis atsirado pasaulyje ir Lietuvoje, saugumo internete žinios. Tai įdomus būdas paskatinti dalyvių ir žiūrovų kūrybišką mąstymą bei pagilinti jų skaitmeninio raštingumo žinias.  Viso yra parengti 42 klausimai. Pačių </a:t>
            </a:r>
            <a:r>
              <a:rPr lang="lt-LT" b="1" dirty="0"/>
              <a:t>klausimų</a:t>
            </a:r>
            <a:r>
              <a:rPr lang="lt-LT" dirty="0"/>
              <a:t> teiraukitės e. paštu ginta.liberyte@langasiateiti.lt, nurodydami savo atstovaujamą organizaciją. </a:t>
            </a:r>
            <a:endParaRPr lang="en-US" dirty="0"/>
          </a:p>
          <a:p>
            <a:pPr marL="0" indent="0">
              <a:buNone/>
            </a:pPr>
            <a:endParaRPr lang="en-US" dirty="0"/>
          </a:p>
          <a:p>
            <a:pPr marL="0" indent="0">
              <a:buNone/>
            </a:pPr>
            <a:endParaRPr lang="lt-LT" dirty="0"/>
          </a:p>
        </p:txBody>
      </p:sp>
    </p:spTree>
    <p:extLst>
      <p:ext uri="{BB962C8B-B14F-4D97-AF65-F5344CB8AC3E}">
        <p14:creationId xmlns:p14="http://schemas.microsoft.com/office/powerpoint/2010/main" val="1200971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Žaidimo eiga</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p:txBody>
          <a:bodyPr>
            <a:normAutofit/>
          </a:bodyPr>
          <a:lstStyle/>
          <a:p>
            <a:pPr>
              <a:buFont typeface="Calibri" panose="020F0502020204030204" pitchFamily="34" charset="0"/>
              <a:buChar char="−"/>
            </a:pPr>
            <a:r>
              <a:rPr lang="lt-LT" dirty="0"/>
              <a:t>Sudaromos bent 2 komandos, kiekvienoje gali būti 3-6 dalyviai. </a:t>
            </a:r>
            <a:endParaRPr lang="en-US" dirty="0"/>
          </a:p>
          <a:p>
            <a:pPr>
              <a:buFont typeface="Calibri" panose="020F0502020204030204" pitchFamily="34" charset="0"/>
              <a:buChar char="−"/>
            </a:pPr>
            <a:r>
              <a:rPr lang="lt-LT" dirty="0"/>
              <a:t>Žaidimo metu iš anksto numatyta tvarka užduodami klausimai ir pateikiami galimi atsakymai. Geriausia juos parodyti ekrane. </a:t>
            </a:r>
          </a:p>
          <a:p>
            <a:pPr>
              <a:buFont typeface="Calibri" panose="020F0502020204030204" pitchFamily="34" charset="0"/>
              <a:buChar char="−"/>
            </a:pPr>
            <a:r>
              <a:rPr lang="lt-LT" dirty="0"/>
              <a:t>Po kiekvieno klausimo kiekviena komanda turi minutę (laiką galima koreguoti atsižvelgiant į dalyvių amžių) laiko tartis tarpusavyje. </a:t>
            </a:r>
          </a:p>
          <a:p>
            <a:pPr>
              <a:buFont typeface="Calibri" panose="020F0502020204030204" pitchFamily="34" charset="0"/>
              <a:buChar char="−"/>
            </a:pPr>
            <a:r>
              <a:rPr lang="lt-LT" dirty="0"/>
              <a:t>Kai kuri nors komanda sugalvoja atsakymą, pakelia ranką ir garsiai ištaria sutartą žodį, pavyzdžiui, „protas“. Taip ji įgyja pirmenybę atsakyti į klausimą. </a:t>
            </a:r>
            <a:endParaRPr lang="en-US" dirty="0"/>
          </a:p>
          <a:p>
            <a:pPr>
              <a:buFontTx/>
              <a:buChar char="-"/>
            </a:pPr>
            <a:endParaRPr lang="lt-LT" dirty="0"/>
          </a:p>
        </p:txBody>
      </p:sp>
    </p:spTree>
    <p:extLst>
      <p:ext uri="{BB962C8B-B14F-4D97-AF65-F5344CB8AC3E}">
        <p14:creationId xmlns:p14="http://schemas.microsoft.com/office/powerpoint/2010/main" val="851131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Žaidimo eiga</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p:txBody>
          <a:bodyPr>
            <a:normAutofit/>
          </a:bodyPr>
          <a:lstStyle/>
          <a:p>
            <a:pPr>
              <a:buFont typeface="Calibri" panose="020F0502020204030204" pitchFamily="34" charset="0"/>
              <a:buChar char="−"/>
            </a:pPr>
            <a:r>
              <a:rPr lang="lt-LT" dirty="0"/>
              <a:t>Jei atsakymas teisingas, komandai skiriamas taškas ir projektoriaus ekrane parodomas teisingas atsakymas (galimi ir kiti variantai: vedėjas gali garsiai perskaityti teisingą atsakymą). Jeigu ne – iki skirtosios minutės pabaigos galvoja ir bando atsakyti varžovų komanda. </a:t>
            </a:r>
          </a:p>
          <a:p>
            <a:pPr>
              <a:buFont typeface="Calibri" panose="020F0502020204030204" pitchFamily="34" charset="0"/>
              <a:buChar char="−"/>
            </a:pPr>
            <a:r>
              <a:rPr lang="lt-LT" dirty="0"/>
              <a:t>Kiekviena komanda į vieną klausimą gali atsakyti tik vieną kartą. Laimi komanda, kuri atsako į daugiausiai klausimų. </a:t>
            </a:r>
          </a:p>
          <a:p>
            <a:pPr>
              <a:buFont typeface="Calibri" panose="020F0502020204030204" pitchFamily="34" charset="0"/>
              <a:buChar char="−"/>
            </a:pPr>
            <a:r>
              <a:rPr lang="lt-LT" dirty="0"/>
              <a:t>Jei po pagrindinių klausimų komandos turi po lygiai taškų, skelbiamos lygiosios arba žaidimas pratęsiamas, atsakant į 5 finalinius klausimus.</a:t>
            </a:r>
            <a:endParaRPr lang="en-US" dirty="0"/>
          </a:p>
          <a:p>
            <a:pPr>
              <a:buFont typeface="Calibri" panose="020F0502020204030204" pitchFamily="34" charset="0"/>
              <a:buChar char="−"/>
            </a:pPr>
            <a:endParaRPr lang="lt-LT" dirty="0"/>
          </a:p>
        </p:txBody>
      </p:sp>
    </p:spTree>
    <p:extLst>
      <p:ext uri="{BB962C8B-B14F-4D97-AF65-F5344CB8AC3E}">
        <p14:creationId xmlns:p14="http://schemas.microsoft.com/office/powerpoint/2010/main" val="2145381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pPr>
              <a:spcAft>
                <a:spcPts val="0"/>
              </a:spcAft>
            </a:pPr>
            <a:r>
              <a:rPr lang="lt-LT" u="sng" dirty="0">
                <a:solidFill>
                  <a:srgbClr val="249BD7"/>
                </a:solidFill>
                <a:latin typeface="Calibri" panose="020F0502020204030204" pitchFamily="34" charset="0"/>
                <a:ea typeface="Calibri" panose="020F0502020204030204" pitchFamily="34" charset="0"/>
              </a:rPr>
              <a:t>Informacija vedėjams</a:t>
            </a:r>
            <a:endParaRPr lang="en-US" u="sng" dirty="0">
              <a:solidFill>
                <a:srgbClr val="249BD7"/>
              </a:solidFill>
              <a:latin typeface="Calibri" panose="020F0502020204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p:txBody>
          <a:bodyPr>
            <a:normAutofit/>
          </a:bodyPr>
          <a:lstStyle/>
          <a:p>
            <a:pPr>
              <a:buFont typeface="Calibri" panose="020F0502020204030204" pitchFamily="34" charset="0"/>
              <a:buChar char="−"/>
            </a:pPr>
            <a:r>
              <a:rPr lang="lt-LT" dirty="0"/>
              <a:t>Protmūšiui vesti reikia 1-2 vedėjų, atsižvelgiant į dalyvaujančių komandų skaičių. Vedėjai iš anksto susipažįsta su protmūšio taisyklėmis bei žaidimo klausimais ir atsakymais. </a:t>
            </a:r>
          </a:p>
          <a:p>
            <a:pPr>
              <a:buFont typeface="Calibri" panose="020F0502020204030204" pitchFamily="34" charset="0"/>
              <a:buChar char="−"/>
            </a:pPr>
            <a:r>
              <a:rPr lang="lt-LT" dirty="0"/>
              <a:t>Patariame kiekvienu klausimu susirasti daugiau informacijos internete. </a:t>
            </a:r>
          </a:p>
          <a:p>
            <a:pPr>
              <a:buFont typeface="Calibri" panose="020F0502020204030204" pitchFamily="34" charset="0"/>
              <a:buChar char="−"/>
            </a:pPr>
            <a:r>
              <a:rPr lang="lt-LT" dirty="0"/>
              <a:t>Renginio dieną susirinkusioms komandoms pristatomas protmūšis, klausimų temos ir taisyklės. </a:t>
            </a:r>
          </a:p>
          <a:p>
            <a:pPr>
              <a:buFont typeface="Calibri" panose="020F0502020204030204" pitchFamily="34" charset="0"/>
              <a:buChar char="−"/>
            </a:pPr>
            <a:r>
              <a:rPr lang="lt-LT" dirty="0"/>
              <a:t>Žaidimo trukmė priklauso nuo bendro dalyvių skaičiaus.</a:t>
            </a:r>
            <a:endParaRPr lang="en-US" dirty="0"/>
          </a:p>
          <a:p>
            <a:pPr marL="0" indent="0">
              <a:buNone/>
            </a:pPr>
            <a:endParaRPr lang="lt-LT" dirty="0"/>
          </a:p>
          <a:p>
            <a:pPr>
              <a:buFontTx/>
              <a:buChar char="-"/>
            </a:pPr>
            <a:endParaRPr lang="lt-LT" dirty="0"/>
          </a:p>
          <a:p>
            <a:pPr>
              <a:buFontTx/>
              <a:buChar char="-"/>
            </a:pPr>
            <a:endParaRPr lang="lt-LT" dirty="0"/>
          </a:p>
        </p:txBody>
      </p:sp>
    </p:spTree>
    <p:extLst>
      <p:ext uri="{BB962C8B-B14F-4D97-AF65-F5344CB8AC3E}">
        <p14:creationId xmlns:p14="http://schemas.microsoft.com/office/powerpoint/2010/main" val="4182070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13072" y="3814268"/>
            <a:ext cx="5796684" cy="587073"/>
          </a:xfrm>
        </p:spPr>
        <p:txBody>
          <a:bodyPr>
            <a:noAutofit/>
          </a:bodyPr>
          <a:lstStyle/>
          <a:p>
            <a:r>
              <a:rPr lang="lt-LT" sz="4500" b="1" dirty="0">
                <a:solidFill>
                  <a:srgbClr val="249BD7"/>
                </a:solidFill>
              </a:rPr>
              <a:t>Sėkmės!</a:t>
            </a:r>
          </a:p>
        </p:txBody>
      </p:sp>
      <p:pic>
        <p:nvPicPr>
          <p:cNvPr id="6" name="Picture 5">
            <a:extLst>
              <a:ext uri="{FF2B5EF4-FFF2-40B4-BE49-F238E27FC236}">
                <a16:creationId xmlns:a16="http://schemas.microsoft.com/office/drawing/2014/main" id="{CFBF73D7-DC40-4981-BAA0-DA35AE60CB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23517" y="4685337"/>
            <a:ext cx="1620180" cy="743913"/>
          </a:xfrm>
          <a:prstGeom prst="rect">
            <a:avLst/>
          </a:prstGeom>
        </p:spPr>
      </p:pic>
      <p:pic>
        <p:nvPicPr>
          <p:cNvPr id="10" name="Picture 9" descr="prisijungusi LT.jpg">
            <a:extLst>
              <a:ext uri="{FF2B5EF4-FFF2-40B4-BE49-F238E27FC236}">
                <a16:creationId xmlns:a16="http://schemas.microsoft.com/office/drawing/2014/main" id="{02D610DB-B587-4EF3-81CB-CAEF3B315571}"/>
              </a:ext>
            </a:extLst>
          </p:cNvPr>
          <p:cNvPicPr>
            <a:picLocks noChangeAspect="1"/>
          </p:cNvPicPr>
          <p:nvPr/>
        </p:nvPicPr>
        <p:blipFill>
          <a:blip r:embed="rId3" cstate="print"/>
          <a:stretch>
            <a:fillRect/>
          </a:stretch>
        </p:blipFill>
        <p:spPr>
          <a:xfrm>
            <a:off x="259229" y="4859301"/>
            <a:ext cx="1720483" cy="395985"/>
          </a:xfrm>
          <a:prstGeom prst="rect">
            <a:avLst/>
          </a:prstGeom>
        </p:spPr>
      </p:pic>
    </p:spTree>
    <p:extLst>
      <p:ext uri="{BB962C8B-B14F-4D97-AF65-F5344CB8AC3E}">
        <p14:creationId xmlns:p14="http://schemas.microsoft.com/office/powerpoint/2010/main" val="22134159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AC0FD3C6D76704BB0FC4E1CE8388A04" ma:contentTypeVersion="7" ma:contentTypeDescription="Create a new document." ma:contentTypeScope="" ma:versionID="e85260ddaafe475a47c61b5d43e3082b">
  <xsd:schema xmlns:xsd="http://www.w3.org/2001/XMLSchema" xmlns:xs="http://www.w3.org/2001/XMLSchema" xmlns:p="http://schemas.microsoft.com/office/2006/metadata/properties" xmlns:ns2="49cc1fb8-9d37-45e7-9b16-5dba39ba3bae" targetNamespace="http://schemas.microsoft.com/office/2006/metadata/properties" ma:root="true" ma:fieldsID="23c1c27a1feca62b3c03fe73b95f4e62" ns2:_="">
    <xsd:import namespace="49cc1fb8-9d37-45e7-9b16-5dba39ba3b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EventHashCode" minOccurs="0"/>
                <xsd:element ref="ns2:MediaServiceGenerationTim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cc1fb8-9d37-45e7-9b16-5dba39ba3b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0674E4E-0413-43AD-A637-301055918770}">
  <ds:schemaRefs>
    <ds:schemaRef ds:uri="http://schemas.microsoft.com/sharepoint/v3/contenttype/forms"/>
  </ds:schemaRefs>
</ds:datastoreItem>
</file>

<file path=customXml/itemProps2.xml><?xml version="1.0" encoding="utf-8"?>
<ds:datastoreItem xmlns:ds="http://schemas.openxmlformats.org/officeDocument/2006/customXml" ds:itemID="{7857BD2B-F969-4075-A68E-5E278EF39D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cc1fb8-9d37-45e7-9b16-5dba39ba3b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3940CFB-A5DF-440E-8056-9297E8D06949}">
  <ds:schemaRefs>
    <ds:schemaRef ds:uri="http://schemas.microsoft.com/office/2006/metadata/propertie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infopath/2007/PartnerControls"/>
    <ds:schemaRef ds:uri="49cc1fb8-9d37-45e7-9b16-5dba39ba3ba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810</TotalTime>
  <Words>362</Words>
  <Application>Microsoft Office PowerPoint</Application>
  <PresentationFormat>On-screen Show (16:10)</PresentationFormat>
  <Paragraphs>30</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PowerPoint Presentation</vt:lpstr>
      <vt:lpstr>Protų mūšis</vt:lpstr>
      <vt:lpstr>Žaidimo pristatymas</vt:lpstr>
      <vt:lpstr>Žaidimo eiga</vt:lpstr>
      <vt:lpstr>Žaidimo eiga</vt:lpstr>
      <vt:lpstr>Informacija vedėjams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„Senjorų dienos internete 2018”   lapkričio 5-9 d.   Užsiėmimų gidas bibliotekai</dc:title>
  <dc:creator>Deimantė Ežerskytė</dc:creator>
  <cp:lastModifiedBy>Simona Gogelytė</cp:lastModifiedBy>
  <cp:revision>70</cp:revision>
  <dcterms:created xsi:type="dcterms:W3CDTF">2018-10-23T06:33:07Z</dcterms:created>
  <dcterms:modified xsi:type="dcterms:W3CDTF">2019-02-25T10:07:33Z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