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8" r:id="rId5"/>
    <p:sldId id="337" r:id="rId6"/>
    <p:sldId id="338" r:id="rId7"/>
    <p:sldId id="339" r:id="rId8"/>
    <p:sldId id="340" r:id="rId9"/>
    <p:sldId id="342" r:id="rId10"/>
    <p:sldId id="344" r:id="rId11"/>
    <p:sldId id="345" r:id="rId12"/>
    <p:sldId id="343" r:id="rId13"/>
    <p:sldId id="341" r:id="rId14"/>
    <p:sldId id="335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A0CF49-2CE0-48E7-9D2D-8B7105EB99EC}">
          <p14:sldIdLst>
            <p14:sldId id="328"/>
            <p14:sldId id="337"/>
            <p14:sldId id="338"/>
            <p14:sldId id="339"/>
            <p14:sldId id="340"/>
            <p14:sldId id="342"/>
            <p14:sldId id="344"/>
            <p14:sldId id="345"/>
            <p14:sldId id="343"/>
            <p14:sldId id="341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mantė Ežerskytė" initials="DE" lastIdx="1" clrIdx="0">
    <p:extLst>
      <p:ext uri="{19B8F6BF-5375-455C-9EA6-DF929625EA0E}">
        <p15:presenceInfo xmlns:p15="http://schemas.microsoft.com/office/powerpoint/2012/main" userId="Deimantė Ežerskyt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BD7"/>
    <a:srgbClr val="009900"/>
    <a:srgbClr val="BEEA88"/>
    <a:srgbClr val="53AF32"/>
    <a:srgbClr val="FCC826"/>
    <a:srgbClr val="FACE3E"/>
    <a:srgbClr val="99FF99"/>
    <a:srgbClr val="FFFF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7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0189-8F51-41E2-9D81-29A4739BB09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8C27-DE26-470E-B043-2232F6FFD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9" y="3145532"/>
            <a:ext cx="6408712" cy="1296144"/>
          </a:xfrm>
        </p:spPr>
        <p:txBody>
          <a:bodyPr/>
          <a:lstStyle>
            <a:lvl1pPr algn="ctr">
              <a:defRPr>
                <a:solidFill>
                  <a:srgbClr val="009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41676"/>
            <a:ext cx="644076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B95F49-F0C0-402D-B7D8-F7DE88739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4" b="27154"/>
          <a:stretch/>
        </p:blipFill>
        <p:spPr>
          <a:xfrm>
            <a:off x="0" y="0"/>
            <a:ext cx="9225776" cy="3330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as ppt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4487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marL="342896" marR="0" lvl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9822A-D88A-4847-9F98-E3A36978CE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249619"/>
            <a:ext cx="1568174" cy="313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as ppt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4487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896" marR="0" lvl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r>
              <a:rPr lang="lt-LT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F724A-1A7C-4814-B8E6-4CFA6C666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249619"/>
            <a:ext cx="1568174" cy="313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onas ppt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4487" cy="5715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10" y="1279261"/>
            <a:ext cx="3453780" cy="53313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610" y="1812396"/>
            <a:ext cx="3453780" cy="32927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43608" y="481236"/>
            <a:ext cx="7581528" cy="952500"/>
          </a:xfrm>
        </p:spPr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8E184-6B97-4B17-A8C2-8C855FA7C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249619"/>
            <a:ext cx="1568174" cy="3136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481236"/>
            <a:ext cx="758152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633367"/>
            <a:ext cx="7643192" cy="347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</p:sldLayoutIdLst>
  <p:txStyles>
    <p:titleStyle>
      <a:lvl1pPr algn="l" defTabSz="9143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7" algn="l" defTabSz="91439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7" algn="l" defTabSz="91439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844" y="3791604"/>
            <a:ext cx="6359450" cy="1102409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249BD7"/>
                </a:solidFill>
              </a:rPr>
              <a:t>„Reklamos kritikas“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F73D7-DC40-4981-BAA0-DA35AE60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17" y="4685337"/>
            <a:ext cx="1620180" cy="743913"/>
          </a:xfrm>
          <a:prstGeom prst="rect">
            <a:avLst/>
          </a:prstGeom>
        </p:spPr>
      </p:pic>
      <p:pic>
        <p:nvPicPr>
          <p:cNvPr id="10" name="Picture 9" descr="prisijungusi LT.jpg">
            <a:extLst>
              <a:ext uri="{FF2B5EF4-FFF2-40B4-BE49-F238E27FC236}">
                <a16:creationId xmlns:a16="http://schemas.microsoft.com/office/drawing/2014/main" id="{02D610DB-B587-4EF3-81CB-CAEF3B3155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29" y="4859301"/>
            <a:ext cx="1720483" cy="395985"/>
          </a:xfrm>
          <a:prstGeom prst="rect">
            <a:avLst/>
          </a:prstGeom>
        </p:spPr>
      </p:pic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58733544-523D-4E85-AAF9-FB0B5E99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31" y="4737539"/>
            <a:ext cx="1779575" cy="6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F025BD46-20BF-44B9-B17F-5B54922F6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1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072" y="3814268"/>
            <a:ext cx="5796684" cy="587073"/>
          </a:xfrm>
        </p:spPr>
        <p:txBody>
          <a:bodyPr>
            <a:noAutofit/>
          </a:bodyPr>
          <a:lstStyle/>
          <a:p>
            <a:r>
              <a:rPr lang="lt-LT" sz="4500" b="1" dirty="0">
                <a:solidFill>
                  <a:srgbClr val="249BD7"/>
                </a:solidFill>
              </a:rPr>
              <a:t>Sėkmės!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F73D7-DC40-4981-BAA0-DA35AE60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17" y="4685337"/>
            <a:ext cx="1620180" cy="743913"/>
          </a:xfrm>
          <a:prstGeom prst="rect">
            <a:avLst/>
          </a:prstGeom>
        </p:spPr>
      </p:pic>
      <p:pic>
        <p:nvPicPr>
          <p:cNvPr id="10" name="Picture 9" descr="prisijungusi LT.jpg">
            <a:extLst>
              <a:ext uri="{FF2B5EF4-FFF2-40B4-BE49-F238E27FC236}">
                <a16:creationId xmlns:a16="http://schemas.microsoft.com/office/drawing/2014/main" id="{02D610DB-B587-4EF3-81CB-CAEF3B3155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29" y="4859301"/>
            <a:ext cx="1720483" cy="3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1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picture containing person, man, indoor, wall&#10;&#10;Description automatically generated">
            <a:extLst>
              <a:ext uri="{FF2B5EF4-FFF2-40B4-BE49-F238E27FC236}">
                <a16:creationId xmlns:a16="http://schemas.microsoft.com/office/drawing/2014/main" id="{638E66A5-861B-4655-8150-1E821E490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EED18F4-78C4-4569-92D9-37128C7BA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squirrel on the ground&#10;&#10;Description automatically generated">
            <a:extLst>
              <a:ext uri="{FF2B5EF4-FFF2-40B4-BE49-F238E27FC236}">
                <a16:creationId xmlns:a16="http://schemas.microsoft.com/office/drawing/2014/main" id="{C9D64313-6BB6-4135-8C45-92B4C58ED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72C09D3-AF3F-4888-AB32-87A1EE13B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person standing in front of a donut shop&#10;&#10;Description automatically generated">
            <a:extLst>
              <a:ext uri="{FF2B5EF4-FFF2-40B4-BE49-F238E27FC236}">
                <a16:creationId xmlns:a16="http://schemas.microsoft.com/office/drawing/2014/main" id="{10396268-F607-4025-BD74-D60EC8989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1D71F21-F43D-42C7-893A-54FF1A338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7A307E1B-AD99-4E4C-B2AE-0E4D2A87E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E5A053-10CA-42C9-980E-BF3902C45848}"/>
              </a:ext>
            </a:extLst>
          </p:cNvPr>
          <p:cNvSpPr txBox="1">
            <a:spLocks/>
          </p:cNvSpPr>
          <p:nvPr/>
        </p:nvSpPr>
        <p:spPr>
          <a:xfrm>
            <a:off x="1457324" y="1993805"/>
            <a:ext cx="7061947" cy="133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6" marR="0" indent="-342896" algn="l" defTabSz="914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kumimoji="0" lang="lt-LT" sz="4500" b="1" i="0" u="none" strike="noStrike" kern="1200" cap="none" spc="0" normalizeH="0" baseline="0" noProof="0" dirty="0">
              <a:ln>
                <a:noFill/>
              </a:ln>
              <a:solidFill>
                <a:srgbClr val="249BD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A picture containing ground&#10;&#10;Description automatically generated">
            <a:extLst>
              <a:ext uri="{FF2B5EF4-FFF2-40B4-BE49-F238E27FC236}">
                <a16:creationId xmlns:a16="http://schemas.microsoft.com/office/drawing/2014/main" id="{EC8CFCEE-8662-45A1-9792-78FD68B21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0"/>
            <a:ext cx="40402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0FD3C6D76704BB0FC4E1CE8388A04" ma:contentTypeVersion="7" ma:contentTypeDescription="Create a new document." ma:contentTypeScope="" ma:versionID="e85260ddaafe475a47c61b5d43e3082b">
  <xsd:schema xmlns:xsd="http://www.w3.org/2001/XMLSchema" xmlns:xs="http://www.w3.org/2001/XMLSchema" xmlns:p="http://schemas.microsoft.com/office/2006/metadata/properties" xmlns:ns2="49cc1fb8-9d37-45e7-9b16-5dba39ba3bae" targetNamespace="http://schemas.microsoft.com/office/2006/metadata/properties" ma:root="true" ma:fieldsID="23c1c27a1feca62b3c03fe73b95f4e62" ns2:_="">
    <xsd:import namespace="49cc1fb8-9d37-45e7-9b16-5dba39ba3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c1fb8-9d37-45e7-9b16-5dba39ba3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674E4E-0413-43AD-A637-3010559187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57BD2B-F969-4075-A68E-5E278EF39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cc1fb8-9d37-45e7-9b16-5dba39ba3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940CFB-A5DF-440E-8056-9297E8D06949}">
  <ds:schemaRefs>
    <ds:schemaRef ds:uri="49cc1fb8-9d37-45e7-9b16-5dba39ba3ba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6</Words>
  <Application>Microsoft Office PowerPoint</Application>
  <PresentationFormat>On-screen Show (16:10)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„Senjorų dienos internete 2018”   lapkričio 5-9 d.   Užsiėmimų gidas bibliotekai</dc:title>
  <dc:creator>Deimantė Ežerskytė</dc:creator>
  <cp:lastModifiedBy>Ginta Liberytė</cp:lastModifiedBy>
  <cp:revision>91</cp:revision>
  <dcterms:created xsi:type="dcterms:W3CDTF">2018-10-23T06:33:07Z</dcterms:created>
  <dcterms:modified xsi:type="dcterms:W3CDTF">2019-03-18T14:53:11Z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