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4" r:id="rId3"/>
    <p:sldId id="296" r:id="rId4"/>
    <p:sldId id="299" r:id="rId5"/>
    <p:sldId id="257" r:id="rId6"/>
    <p:sldId id="258" r:id="rId7"/>
    <p:sldId id="291" r:id="rId8"/>
    <p:sldId id="298" r:id="rId9"/>
    <p:sldId id="292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924386-77E9-44DE-968A-CE60F624D1E9}" v="30" dt="2019-03-08T14:00:54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ta Liberytė" userId="79b36861-0def-44ac-807e-9bb376bdf030" providerId="ADAL" clId="{43FB71EF-FE26-4AA6-8F0B-D0962AD5BB39}"/>
    <pc:docChg chg="undo custSel modSld">
      <pc:chgData name="Ginta Liberytė" userId="79b36861-0def-44ac-807e-9bb376bdf030" providerId="ADAL" clId="{43FB71EF-FE26-4AA6-8F0B-D0962AD5BB39}" dt="2019-03-08T12:09:34.071" v="99" actId="14100"/>
      <pc:docMkLst>
        <pc:docMk/>
      </pc:docMkLst>
      <pc:sldChg chg="addSp delSp">
        <pc:chgData name="Ginta Liberytė" userId="79b36861-0def-44ac-807e-9bb376bdf030" providerId="ADAL" clId="{43FB71EF-FE26-4AA6-8F0B-D0962AD5BB39}" dt="2019-03-08T12:07:00.606" v="73"/>
        <pc:sldMkLst>
          <pc:docMk/>
          <pc:sldMk cId="317382300" sldId="257"/>
        </pc:sldMkLst>
        <pc:picChg chg="del">
          <ac:chgData name="Ginta Liberytė" userId="79b36861-0def-44ac-807e-9bb376bdf030" providerId="ADAL" clId="{43FB71EF-FE26-4AA6-8F0B-D0962AD5BB39}" dt="2019-03-08T12:03:24.248" v="49" actId="478"/>
          <ac:picMkLst>
            <pc:docMk/>
            <pc:sldMk cId="317382300" sldId="257"/>
            <ac:picMk id="11" creationId="{6A8ED96B-E3DB-4A41-B940-C5DB684760D3}"/>
          </ac:picMkLst>
        </pc:picChg>
        <pc:picChg chg="add del">
          <ac:chgData name="Ginta Liberytė" userId="79b36861-0def-44ac-807e-9bb376bdf030" providerId="ADAL" clId="{43FB71EF-FE26-4AA6-8F0B-D0962AD5BB39}" dt="2019-03-08T12:06:59.360" v="72" actId="478"/>
          <ac:picMkLst>
            <pc:docMk/>
            <pc:sldMk cId="317382300" sldId="257"/>
            <ac:picMk id="12" creationId="{FC86A9D5-AD43-4069-ACD8-959831445427}"/>
          </ac:picMkLst>
        </pc:picChg>
        <pc:picChg chg="add">
          <ac:chgData name="Ginta Liberytė" userId="79b36861-0def-44ac-807e-9bb376bdf030" providerId="ADAL" clId="{43FB71EF-FE26-4AA6-8F0B-D0962AD5BB39}" dt="2019-03-08T12:07:00.606" v="73"/>
          <ac:picMkLst>
            <pc:docMk/>
            <pc:sldMk cId="317382300" sldId="257"/>
            <ac:picMk id="14" creationId="{2FC28443-C7A5-4540-AABC-9FBB486083EC}"/>
          </ac:picMkLst>
        </pc:picChg>
      </pc:sldChg>
      <pc:sldChg chg="addSp delSp">
        <pc:chgData name="Ginta Liberytė" userId="79b36861-0def-44ac-807e-9bb376bdf030" providerId="ADAL" clId="{43FB71EF-FE26-4AA6-8F0B-D0962AD5BB39}" dt="2019-03-08T12:07:04.113" v="75"/>
        <pc:sldMkLst>
          <pc:docMk/>
          <pc:sldMk cId="830839758" sldId="258"/>
        </pc:sldMkLst>
        <pc:picChg chg="del">
          <ac:chgData name="Ginta Liberytė" userId="79b36861-0def-44ac-807e-9bb376bdf030" providerId="ADAL" clId="{43FB71EF-FE26-4AA6-8F0B-D0962AD5BB39}" dt="2019-03-08T12:03:26.502" v="51" actId="478"/>
          <ac:picMkLst>
            <pc:docMk/>
            <pc:sldMk cId="830839758" sldId="258"/>
            <ac:picMk id="10" creationId="{CB299F69-00ED-4A37-B6FD-9F84ABF54119}"/>
          </ac:picMkLst>
        </pc:picChg>
        <pc:picChg chg="add del">
          <ac:chgData name="Ginta Liberytė" userId="79b36861-0def-44ac-807e-9bb376bdf030" providerId="ADAL" clId="{43FB71EF-FE26-4AA6-8F0B-D0962AD5BB39}" dt="2019-03-08T12:07:03.606" v="74" actId="478"/>
          <ac:picMkLst>
            <pc:docMk/>
            <pc:sldMk cId="830839758" sldId="258"/>
            <ac:picMk id="11" creationId="{8621D68B-D36F-47C5-A97D-77A2F1EECE3F}"/>
          </ac:picMkLst>
        </pc:picChg>
        <pc:picChg chg="add">
          <ac:chgData name="Ginta Liberytė" userId="79b36861-0def-44ac-807e-9bb376bdf030" providerId="ADAL" clId="{43FB71EF-FE26-4AA6-8F0B-D0962AD5BB39}" dt="2019-03-08T12:07:04.113" v="75"/>
          <ac:picMkLst>
            <pc:docMk/>
            <pc:sldMk cId="830839758" sldId="258"/>
            <ac:picMk id="12" creationId="{BE55F703-5B44-44B1-A144-90D07DF6CA2C}"/>
          </ac:picMkLst>
        </pc:picChg>
      </pc:sldChg>
      <pc:sldChg chg="addSp delSp">
        <pc:chgData name="Ginta Liberytė" userId="79b36861-0def-44ac-807e-9bb376bdf030" providerId="ADAL" clId="{43FB71EF-FE26-4AA6-8F0B-D0962AD5BB39}" dt="2019-03-08T12:07:07.325" v="77"/>
        <pc:sldMkLst>
          <pc:docMk/>
          <pc:sldMk cId="2288161656" sldId="291"/>
        </pc:sldMkLst>
        <pc:picChg chg="del">
          <ac:chgData name="Ginta Liberytė" userId="79b36861-0def-44ac-807e-9bb376bdf030" providerId="ADAL" clId="{43FB71EF-FE26-4AA6-8F0B-D0962AD5BB39}" dt="2019-03-08T12:03:30.402" v="53" actId="478"/>
          <ac:picMkLst>
            <pc:docMk/>
            <pc:sldMk cId="2288161656" sldId="291"/>
            <ac:picMk id="17" creationId="{F374651B-EEEE-4DEE-8BF1-A68DD34A5AFB}"/>
          </ac:picMkLst>
        </pc:picChg>
        <pc:picChg chg="add del">
          <ac:chgData name="Ginta Liberytė" userId="79b36861-0def-44ac-807e-9bb376bdf030" providerId="ADAL" clId="{43FB71EF-FE26-4AA6-8F0B-D0962AD5BB39}" dt="2019-03-08T12:07:06.840" v="76" actId="478"/>
          <ac:picMkLst>
            <pc:docMk/>
            <pc:sldMk cId="2288161656" sldId="291"/>
            <ac:picMk id="18" creationId="{1F07E0A3-E834-4DEE-9547-FDB20E018674}"/>
          </ac:picMkLst>
        </pc:picChg>
        <pc:picChg chg="add">
          <ac:chgData name="Ginta Liberytė" userId="79b36861-0def-44ac-807e-9bb376bdf030" providerId="ADAL" clId="{43FB71EF-FE26-4AA6-8F0B-D0962AD5BB39}" dt="2019-03-08T12:07:07.325" v="77"/>
          <ac:picMkLst>
            <pc:docMk/>
            <pc:sldMk cId="2288161656" sldId="291"/>
            <ac:picMk id="19" creationId="{1404FC4C-6811-430B-9D59-44AF0FA503DC}"/>
          </ac:picMkLst>
        </pc:picChg>
      </pc:sldChg>
      <pc:sldChg chg="addSp delSp modSp">
        <pc:chgData name="Ginta Liberytė" userId="79b36861-0def-44ac-807e-9bb376bdf030" providerId="ADAL" clId="{43FB71EF-FE26-4AA6-8F0B-D0962AD5BB39}" dt="2019-03-08T12:07:33.186" v="93"/>
        <pc:sldMkLst>
          <pc:docMk/>
          <pc:sldMk cId="1726670418" sldId="292"/>
        </pc:sldMkLst>
        <pc:picChg chg="del">
          <ac:chgData name="Ginta Liberytė" userId="79b36861-0def-44ac-807e-9bb376bdf030" providerId="ADAL" clId="{43FB71EF-FE26-4AA6-8F0B-D0962AD5BB39}" dt="2019-03-08T12:03:35.158" v="57" actId="478"/>
          <ac:picMkLst>
            <pc:docMk/>
            <pc:sldMk cId="1726670418" sldId="292"/>
            <ac:picMk id="7" creationId="{D5B95C8C-FD90-4F1B-AF77-CBB14678509B}"/>
          </ac:picMkLst>
        </pc:picChg>
        <pc:picChg chg="add del mod">
          <ac:chgData name="Ginta Liberytė" userId="79b36861-0def-44ac-807e-9bb376bdf030" providerId="ADAL" clId="{43FB71EF-FE26-4AA6-8F0B-D0962AD5BB39}" dt="2019-03-08T12:04:11.910" v="61" actId="478"/>
          <ac:picMkLst>
            <pc:docMk/>
            <pc:sldMk cId="1726670418" sldId="292"/>
            <ac:picMk id="9" creationId="{71ECB620-2B53-461A-8C91-42133C0741F4}"/>
          </ac:picMkLst>
        </pc:picChg>
        <pc:picChg chg="add">
          <ac:chgData name="Ginta Liberytė" userId="79b36861-0def-44ac-807e-9bb376bdf030" providerId="ADAL" clId="{43FB71EF-FE26-4AA6-8F0B-D0962AD5BB39}" dt="2019-03-08T12:07:33.186" v="93"/>
          <ac:picMkLst>
            <pc:docMk/>
            <pc:sldMk cId="1726670418" sldId="292"/>
            <ac:picMk id="10" creationId="{AC50A81D-0436-4518-BE58-65545B30DD84}"/>
          </ac:picMkLst>
        </pc:picChg>
      </pc:sldChg>
      <pc:sldChg chg="addSp delSp modSp">
        <pc:chgData name="Ginta Liberytė" userId="79b36861-0def-44ac-807e-9bb376bdf030" providerId="ADAL" clId="{43FB71EF-FE26-4AA6-8F0B-D0962AD5BB39}" dt="2019-03-08T12:06:50.309" v="69"/>
        <pc:sldMkLst>
          <pc:docMk/>
          <pc:sldMk cId="1509722603" sldId="294"/>
        </pc:sldMkLst>
        <pc:spChg chg="mod">
          <ac:chgData name="Ginta Liberytė" userId="79b36861-0def-44ac-807e-9bb376bdf030" providerId="ADAL" clId="{43FB71EF-FE26-4AA6-8F0B-D0962AD5BB39}" dt="2019-03-08T11:58:39.881" v="10" actId="114"/>
          <ac:spMkLst>
            <pc:docMk/>
            <pc:sldMk cId="1509722603" sldId="294"/>
            <ac:spMk id="3" creationId="{4BE7C07D-0A58-4707-9303-E43CB9E8DE5E}"/>
          </ac:spMkLst>
        </pc:spChg>
        <pc:picChg chg="del">
          <ac:chgData name="Ginta Liberytė" userId="79b36861-0def-44ac-807e-9bb376bdf030" providerId="ADAL" clId="{43FB71EF-FE26-4AA6-8F0B-D0962AD5BB39}" dt="2019-03-08T12:02:17.779" v="16" actId="478"/>
          <ac:picMkLst>
            <pc:docMk/>
            <pc:sldMk cId="1509722603" sldId="294"/>
            <ac:picMk id="4" creationId="{E60B7AE1-C857-4337-A67C-D9A6C3BECA1E}"/>
          </ac:picMkLst>
        </pc:picChg>
        <pc:picChg chg="add del mod">
          <ac:chgData name="Ginta Liberytė" userId="79b36861-0def-44ac-807e-9bb376bdf030" providerId="ADAL" clId="{43FB71EF-FE26-4AA6-8F0B-D0962AD5BB39}" dt="2019-03-08T12:06:50.018" v="68" actId="478"/>
          <ac:picMkLst>
            <pc:docMk/>
            <pc:sldMk cId="1509722603" sldId="294"/>
            <ac:picMk id="7" creationId="{47B99CCB-43B7-4C71-A06D-2DDA49B9854E}"/>
          </ac:picMkLst>
        </pc:picChg>
        <pc:picChg chg="add del mod">
          <ac:chgData name="Ginta Liberytė" userId="79b36861-0def-44ac-807e-9bb376bdf030" providerId="ADAL" clId="{43FB71EF-FE26-4AA6-8F0B-D0962AD5BB39}" dt="2019-03-08T12:06:07.419" v="66" actId="478"/>
          <ac:picMkLst>
            <pc:docMk/>
            <pc:sldMk cId="1509722603" sldId="294"/>
            <ac:picMk id="8" creationId="{FF43320E-44CC-4A53-85CB-83D193290657}"/>
          </ac:picMkLst>
        </pc:picChg>
        <pc:picChg chg="add">
          <ac:chgData name="Ginta Liberytė" userId="79b36861-0def-44ac-807e-9bb376bdf030" providerId="ADAL" clId="{43FB71EF-FE26-4AA6-8F0B-D0962AD5BB39}" dt="2019-03-08T12:06:50.309" v="69"/>
          <ac:picMkLst>
            <pc:docMk/>
            <pc:sldMk cId="1509722603" sldId="294"/>
            <ac:picMk id="11" creationId="{75C10479-C74A-4AD0-ABC3-BEA2D71F1C27}"/>
          </ac:picMkLst>
        </pc:picChg>
        <pc:picChg chg="add del">
          <ac:chgData name="Ginta Liberytė" userId="79b36861-0def-44ac-807e-9bb376bdf030" providerId="ADAL" clId="{43FB71EF-FE26-4AA6-8F0B-D0962AD5BB39}" dt="2019-03-08T12:04:48.939" v="63"/>
          <ac:picMkLst>
            <pc:docMk/>
            <pc:sldMk cId="1509722603" sldId="294"/>
            <ac:picMk id="1026" creationId="{F314E56B-A779-474E-9E4E-FDF6C3505294}"/>
          </ac:picMkLst>
        </pc:picChg>
      </pc:sldChg>
      <pc:sldChg chg="addSp delSp modSp">
        <pc:chgData name="Ginta Liberytė" userId="79b36861-0def-44ac-807e-9bb376bdf030" providerId="ADAL" clId="{43FB71EF-FE26-4AA6-8F0B-D0962AD5BB39}" dt="2019-03-08T12:09:34.071" v="99" actId="14100"/>
        <pc:sldMkLst>
          <pc:docMk/>
          <pc:sldMk cId="2752336742" sldId="296"/>
        </pc:sldMkLst>
        <pc:spChg chg="mod">
          <ac:chgData name="Ginta Liberytė" userId="79b36861-0def-44ac-807e-9bb376bdf030" providerId="ADAL" clId="{43FB71EF-FE26-4AA6-8F0B-D0962AD5BB39}" dt="2019-03-08T11:58:50.607" v="11" actId="114"/>
          <ac:spMkLst>
            <pc:docMk/>
            <pc:sldMk cId="2752336742" sldId="296"/>
            <ac:spMk id="8" creationId="{CC39F235-4485-4EDE-B391-80752A44A380}"/>
          </ac:spMkLst>
        </pc:spChg>
        <pc:spChg chg="add mod">
          <ac:chgData name="Ginta Liberytė" userId="79b36861-0def-44ac-807e-9bb376bdf030" providerId="ADAL" clId="{43FB71EF-FE26-4AA6-8F0B-D0962AD5BB39}" dt="2019-03-08T12:09:34.071" v="99" actId="14100"/>
          <ac:spMkLst>
            <pc:docMk/>
            <pc:sldMk cId="2752336742" sldId="296"/>
            <ac:spMk id="14" creationId="{89FE5985-0991-4E0F-9B78-148F4655B042}"/>
          </ac:spMkLst>
        </pc:spChg>
        <pc:picChg chg="del">
          <ac:chgData name="Ginta Liberytė" userId="79b36861-0def-44ac-807e-9bb376bdf030" providerId="ADAL" clId="{43FB71EF-FE26-4AA6-8F0B-D0962AD5BB39}" dt="2019-03-08T12:03:13.231" v="46" actId="478"/>
          <ac:picMkLst>
            <pc:docMk/>
            <pc:sldMk cId="2752336742" sldId="296"/>
            <ac:picMk id="12" creationId="{07059973-F885-445C-866C-95A6BE708BF4}"/>
          </ac:picMkLst>
        </pc:picChg>
        <pc:picChg chg="add mod">
          <ac:chgData name="Ginta Liberytė" userId="79b36861-0def-44ac-807e-9bb376bdf030" providerId="ADAL" clId="{43FB71EF-FE26-4AA6-8F0B-D0962AD5BB39}" dt="2019-03-08T12:06:32.068" v="67" actId="1076"/>
          <ac:picMkLst>
            <pc:docMk/>
            <pc:sldMk cId="2752336742" sldId="296"/>
            <ac:picMk id="13" creationId="{4D53FDDE-4F6F-4EB0-9D2C-71DD44B09516}"/>
          </ac:picMkLst>
        </pc:picChg>
      </pc:sldChg>
      <pc:sldChg chg="addSp delSp modSp">
        <pc:chgData name="Ginta Liberytė" userId="79b36861-0def-44ac-807e-9bb376bdf030" providerId="ADAL" clId="{43FB71EF-FE26-4AA6-8F0B-D0962AD5BB39}" dt="2019-03-08T12:07:27.975" v="92" actId="1036"/>
        <pc:sldMkLst>
          <pc:docMk/>
          <pc:sldMk cId="1219369896" sldId="298"/>
        </pc:sldMkLst>
        <pc:spChg chg="mod">
          <ac:chgData name="Ginta Liberytė" userId="79b36861-0def-44ac-807e-9bb376bdf030" providerId="ADAL" clId="{43FB71EF-FE26-4AA6-8F0B-D0962AD5BB39}" dt="2019-03-08T12:07:27.975" v="92" actId="1036"/>
          <ac:spMkLst>
            <pc:docMk/>
            <pc:sldMk cId="1219369896" sldId="298"/>
            <ac:spMk id="3" creationId="{9F276171-9388-4EBE-9AFF-CF57EC5A35A6}"/>
          </ac:spMkLst>
        </pc:spChg>
        <pc:spChg chg="mod">
          <ac:chgData name="Ginta Liberytė" userId="79b36861-0def-44ac-807e-9bb376bdf030" providerId="ADAL" clId="{43FB71EF-FE26-4AA6-8F0B-D0962AD5BB39}" dt="2019-03-08T12:07:21.020" v="86" actId="1036"/>
          <ac:spMkLst>
            <pc:docMk/>
            <pc:sldMk cId="1219369896" sldId="298"/>
            <ac:spMk id="4" creationId="{68099151-47A6-4CEB-B3D8-50091BE209E0}"/>
          </ac:spMkLst>
        </pc:spChg>
        <pc:spChg chg="mod">
          <ac:chgData name="Ginta Liberytė" userId="79b36861-0def-44ac-807e-9bb376bdf030" providerId="ADAL" clId="{43FB71EF-FE26-4AA6-8F0B-D0962AD5BB39}" dt="2019-03-08T11:59:23.779" v="13" actId="6549"/>
          <ac:spMkLst>
            <pc:docMk/>
            <pc:sldMk cId="1219369896" sldId="298"/>
            <ac:spMk id="9" creationId="{08542DDF-79B7-4BCA-A568-A27ACB33199F}"/>
          </ac:spMkLst>
        </pc:spChg>
        <pc:picChg chg="del">
          <ac:chgData name="Ginta Liberytė" userId="79b36861-0def-44ac-807e-9bb376bdf030" providerId="ADAL" clId="{43FB71EF-FE26-4AA6-8F0B-D0962AD5BB39}" dt="2019-03-08T12:03:32.707" v="55" actId="478"/>
          <ac:picMkLst>
            <pc:docMk/>
            <pc:sldMk cId="1219369896" sldId="298"/>
            <ac:picMk id="10" creationId="{35989D83-DB85-40E6-994B-BF6FE0D03E45}"/>
          </ac:picMkLst>
        </pc:picChg>
        <pc:picChg chg="add del">
          <ac:chgData name="Ginta Liberytė" userId="79b36861-0def-44ac-807e-9bb376bdf030" providerId="ADAL" clId="{43FB71EF-FE26-4AA6-8F0B-D0962AD5BB39}" dt="2019-03-08T12:07:09.974" v="78" actId="478"/>
          <ac:picMkLst>
            <pc:docMk/>
            <pc:sldMk cId="1219369896" sldId="298"/>
            <ac:picMk id="11" creationId="{503CA3BB-0416-49A1-8DA4-23FC06402199}"/>
          </ac:picMkLst>
        </pc:picChg>
        <pc:picChg chg="add">
          <ac:chgData name="Ginta Liberytė" userId="79b36861-0def-44ac-807e-9bb376bdf030" providerId="ADAL" clId="{43FB71EF-FE26-4AA6-8F0B-D0962AD5BB39}" dt="2019-03-08T12:07:10.324" v="79"/>
          <ac:picMkLst>
            <pc:docMk/>
            <pc:sldMk cId="1219369896" sldId="298"/>
            <ac:picMk id="15" creationId="{3B4B7368-779C-47AC-8088-F5DC4888B02C}"/>
          </ac:picMkLst>
        </pc:picChg>
      </pc:sldChg>
      <pc:sldChg chg="addSp delSp modSp">
        <pc:chgData name="Ginta Liberytė" userId="79b36861-0def-44ac-807e-9bb376bdf030" providerId="ADAL" clId="{43FB71EF-FE26-4AA6-8F0B-D0962AD5BB39}" dt="2019-03-08T12:06:56.793" v="71"/>
        <pc:sldMkLst>
          <pc:docMk/>
          <pc:sldMk cId="2758839569" sldId="299"/>
        </pc:sldMkLst>
        <pc:spChg chg="mod">
          <ac:chgData name="Ginta Liberytė" userId="79b36861-0def-44ac-807e-9bb376bdf030" providerId="ADAL" clId="{43FB71EF-FE26-4AA6-8F0B-D0962AD5BB39}" dt="2019-03-08T11:58:58.591" v="12" actId="114"/>
          <ac:spMkLst>
            <pc:docMk/>
            <pc:sldMk cId="2758839569" sldId="299"/>
            <ac:spMk id="3" creationId="{22AB9FC9-84E1-400D-A5C1-D64187353336}"/>
          </ac:spMkLst>
        </pc:spChg>
        <pc:picChg chg="del">
          <ac:chgData name="Ginta Liberytė" userId="79b36861-0def-44ac-807e-9bb376bdf030" providerId="ADAL" clId="{43FB71EF-FE26-4AA6-8F0B-D0962AD5BB39}" dt="2019-03-08T12:03:21.156" v="47" actId="478"/>
          <ac:picMkLst>
            <pc:docMk/>
            <pc:sldMk cId="2758839569" sldId="299"/>
            <ac:picMk id="8" creationId="{06728B00-D70B-4FD7-BCE6-585C3216B886}"/>
          </ac:picMkLst>
        </pc:picChg>
        <pc:picChg chg="add del">
          <ac:chgData name="Ginta Liberytė" userId="79b36861-0def-44ac-807e-9bb376bdf030" providerId="ADAL" clId="{43FB71EF-FE26-4AA6-8F0B-D0962AD5BB39}" dt="2019-03-08T12:06:55.607" v="70" actId="478"/>
          <ac:picMkLst>
            <pc:docMk/>
            <pc:sldMk cId="2758839569" sldId="299"/>
            <ac:picMk id="9" creationId="{511BB650-FBDD-4C76-857E-6ED7D7E171C8}"/>
          </ac:picMkLst>
        </pc:picChg>
        <pc:picChg chg="add">
          <ac:chgData name="Ginta Liberytė" userId="79b36861-0def-44ac-807e-9bb376bdf030" providerId="ADAL" clId="{43FB71EF-FE26-4AA6-8F0B-D0962AD5BB39}" dt="2019-03-08T12:06:56.793" v="71"/>
          <ac:picMkLst>
            <pc:docMk/>
            <pc:sldMk cId="2758839569" sldId="299"/>
            <ac:picMk id="10" creationId="{260D3311-F98D-48FF-9642-D95D07936D64}"/>
          </ac:picMkLst>
        </pc:picChg>
      </pc:sldChg>
    </pc:docChg>
  </pc:docChgLst>
  <pc:docChgLst>
    <pc:chgData name="Ginta Liberytė" userId="79b36861-0def-44ac-807e-9bb376bdf030" providerId="ADAL" clId="{D1924386-77E9-44DE-968A-CE60F624D1E9}"/>
    <pc:docChg chg="custSel modSld">
      <pc:chgData name="Ginta Liberytė" userId="79b36861-0def-44ac-807e-9bb376bdf030" providerId="ADAL" clId="{D1924386-77E9-44DE-968A-CE60F624D1E9}" dt="2019-03-08T14:01:03.712" v="28" actId="1076"/>
      <pc:docMkLst>
        <pc:docMk/>
      </pc:docMkLst>
      <pc:sldChg chg="addSp delSp modSp">
        <pc:chgData name="Ginta Liberytė" userId="79b36861-0def-44ac-807e-9bb376bdf030" providerId="ADAL" clId="{D1924386-77E9-44DE-968A-CE60F624D1E9}" dt="2019-03-08T14:01:03.712" v="28" actId="1076"/>
        <pc:sldMkLst>
          <pc:docMk/>
          <pc:sldMk cId="4231701280" sldId="256"/>
        </pc:sldMkLst>
        <pc:picChg chg="add mod">
          <ac:chgData name="Ginta Liberytė" userId="79b36861-0def-44ac-807e-9bb376bdf030" providerId="ADAL" clId="{D1924386-77E9-44DE-968A-CE60F624D1E9}" dt="2019-03-08T14:01:03.712" v="28" actId="1076"/>
          <ac:picMkLst>
            <pc:docMk/>
            <pc:sldMk cId="4231701280" sldId="256"/>
            <ac:picMk id="4" creationId="{7CE32AAE-029E-40F2-B5EB-67CF7F5ADEB2}"/>
          </ac:picMkLst>
        </pc:picChg>
        <pc:picChg chg="del">
          <ac:chgData name="Ginta Liberytė" userId="79b36861-0def-44ac-807e-9bb376bdf030" providerId="ADAL" clId="{D1924386-77E9-44DE-968A-CE60F624D1E9}" dt="2019-03-08T14:00:35.057" v="21" actId="478"/>
          <ac:picMkLst>
            <pc:docMk/>
            <pc:sldMk cId="4231701280" sldId="256"/>
            <ac:picMk id="7" creationId="{1F287166-1785-4B36-85C0-7F6A7B9C6395}"/>
          </ac:picMkLst>
        </pc:picChg>
      </pc:sldChg>
      <pc:sldChg chg="addSp delSp">
        <pc:chgData name="Ginta Liberytė" userId="79b36861-0def-44ac-807e-9bb376bdf030" providerId="ADAL" clId="{D1924386-77E9-44DE-968A-CE60F624D1E9}" dt="2019-03-08T14:00:07.896" v="12"/>
        <pc:sldMkLst>
          <pc:docMk/>
          <pc:sldMk cId="317382300" sldId="257"/>
        </pc:sldMkLst>
        <pc:picChg chg="add">
          <ac:chgData name="Ginta Liberytė" userId="79b36861-0def-44ac-807e-9bb376bdf030" providerId="ADAL" clId="{D1924386-77E9-44DE-968A-CE60F624D1E9}" dt="2019-03-08T14:00:07.896" v="12"/>
          <ac:picMkLst>
            <pc:docMk/>
            <pc:sldMk cId="317382300" sldId="257"/>
            <ac:picMk id="11" creationId="{28382BA2-F205-42C8-9179-209E9C608A37}"/>
          </ac:picMkLst>
        </pc:picChg>
        <pc:picChg chg="del">
          <ac:chgData name="Ginta Liberytė" userId="79b36861-0def-44ac-807e-9bb376bdf030" providerId="ADAL" clId="{D1924386-77E9-44DE-968A-CE60F624D1E9}" dt="2019-03-08T14:00:07.676" v="11" actId="478"/>
          <ac:picMkLst>
            <pc:docMk/>
            <pc:sldMk cId="317382300" sldId="257"/>
            <ac:picMk id="14" creationId="{2FC28443-C7A5-4540-AABC-9FBB486083EC}"/>
          </ac:picMkLst>
        </pc:picChg>
      </pc:sldChg>
      <pc:sldChg chg="addSp delSp">
        <pc:chgData name="Ginta Liberytė" userId="79b36861-0def-44ac-807e-9bb376bdf030" providerId="ADAL" clId="{D1924386-77E9-44DE-968A-CE60F624D1E9}" dt="2019-03-08T14:00:10.358" v="14"/>
        <pc:sldMkLst>
          <pc:docMk/>
          <pc:sldMk cId="830839758" sldId="258"/>
        </pc:sldMkLst>
        <pc:picChg chg="add">
          <ac:chgData name="Ginta Liberytė" userId="79b36861-0def-44ac-807e-9bb376bdf030" providerId="ADAL" clId="{D1924386-77E9-44DE-968A-CE60F624D1E9}" dt="2019-03-08T14:00:10.358" v="14"/>
          <ac:picMkLst>
            <pc:docMk/>
            <pc:sldMk cId="830839758" sldId="258"/>
            <ac:picMk id="10" creationId="{A81096FA-8BB7-4DC4-A3F1-00C32A30CCF8}"/>
          </ac:picMkLst>
        </pc:picChg>
        <pc:picChg chg="del">
          <ac:chgData name="Ginta Liberytė" userId="79b36861-0def-44ac-807e-9bb376bdf030" providerId="ADAL" clId="{D1924386-77E9-44DE-968A-CE60F624D1E9}" dt="2019-03-08T14:00:10.218" v="13" actId="478"/>
          <ac:picMkLst>
            <pc:docMk/>
            <pc:sldMk cId="830839758" sldId="258"/>
            <ac:picMk id="12" creationId="{BE55F703-5B44-44B1-A144-90D07DF6CA2C}"/>
          </ac:picMkLst>
        </pc:picChg>
      </pc:sldChg>
      <pc:sldChg chg="addSp delSp">
        <pc:chgData name="Ginta Liberytė" userId="79b36861-0def-44ac-807e-9bb376bdf030" providerId="ADAL" clId="{D1924386-77E9-44DE-968A-CE60F624D1E9}" dt="2019-03-08T14:00:14.280" v="16"/>
        <pc:sldMkLst>
          <pc:docMk/>
          <pc:sldMk cId="2288161656" sldId="291"/>
        </pc:sldMkLst>
        <pc:picChg chg="add">
          <ac:chgData name="Ginta Liberytė" userId="79b36861-0def-44ac-807e-9bb376bdf030" providerId="ADAL" clId="{D1924386-77E9-44DE-968A-CE60F624D1E9}" dt="2019-03-08T14:00:14.280" v="16"/>
          <ac:picMkLst>
            <pc:docMk/>
            <pc:sldMk cId="2288161656" sldId="291"/>
            <ac:picMk id="17" creationId="{9EEB57C1-F0FF-44B6-AB31-E3F723ED27F0}"/>
          </ac:picMkLst>
        </pc:picChg>
        <pc:picChg chg="del">
          <ac:chgData name="Ginta Liberytė" userId="79b36861-0def-44ac-807e-9bb376bdf030" providerId="ADAL" clId="{D1924386-77E9-44DE-968A-CE60F624D1E9}" dt="2019-03-08T14:00:14.093" v="15" actId="478"/>
          <ac:picMkLst>
            <pc:docMk/>
            <pc:sldMk cId="2288161656" sldId="291"/>
            <ac:picMk id="19" creationId="{1404FC4C-6811-430B-9D59-44AF0FA503DC}"/>
          </ac:picMkLst>
        </pc:picChg>
      </pc:sldChg>
      <pc:sldChg chg="addSp delSp">
        <pc:chgData name="Ginta Liberytė" userId="79b36861-0def-44ac-807e-9bb376bdf030" providerId="ADAL" clId="{D1924386-77E9-44DE-968A-CE60F624D1E9}" dt="2019-03-08T14:00:18.845" v="20"/>
        <pc:sldMkLst>
          <pc:docMk/>
          <pc:sldMk cId="1726670418" sldId="292"/>
        </pc:sldMkLst>
        <pc:picChg chg="add">
          <ac:chgData name="Ginta Liberytė" userId="79b36861-0def-44ac-807e-9bb376bdf030" providerId="ADAL" clId="{D1924386-77E9-44DE-968A-CE60F624D1E9}" dt="2019-03-08T14:00:18.845" v="20"/>
          <ac:picMkLst>
            <pc:docMk/>
            <pc:sldMk cId="1726670418" sldId="292"/>
            <ac:picMk id="7" creationId="{C22AB0B4-D576-4F75-A061-B8FC95FF8118}"/>
          </ac:picMkLst>
        </pc:picChg>
        <pc:picChg chg="del">
          <ac:chgData name="Ginta Liberytė" userId="79b36861-0def-44ac-807e-9bb376bdf030" providerId="ADAL" clId="{D1924386-77E9-44DE-968A-CE60F624D1E9}" dt="2019-03-08T14:00:18.705" v="19" actId="478"/>
          <ac:picMkLst>
            <pc:docMk/>
            <pc:sldMk cId="1726670418" sldId="292"/>
            <ac:picMk id="10" creationId="{AC50A81D-0436-4518-BE58-65545B30DD84}"/>
          </ac:picMkLst>
        </pc:picChg>
      </pc:sldChg>
      <pc:sldChg chg="addSp delSp modSp">
        <pc:chgData name="Ginta Liberytė" userId="79b36861-0def-44ac-807e-9bb376bdf030" providerId="ADAL" clId="{D1924386-77E9-44DE-968A-CE60F624D1E9}" dt="2019-03-08T13:59:42.594" v="6" actId="1076"/>
        <pc:sldMkLst>
          <pc:docMk/>
          <pc:sldMk cId="1509722603" sldId="294"/>
        </pc:sldMkLst>
        <pc:picChg chg="add mod">
          <ac:chgData name="Ginta Liberytė" userId="79b36861-0def-44ac-807e-9bb376bdf030" providerId="ADAL" clId="{D1924386-77E9-44DE-968A-CE60F624D1E9}" dt="2019-03-08T13:59:42.594" v="6" actId="1076"/>
          <ac:picMkLst>
            <pc:docMk/>
            <pc:sldMk cId="1509722603" sldId="294"/>
            <ac:picMk id="4" creationId="{E76C3E1F-81B6-468D-9DEE-52008B54FF20}"/>
          </ac:picMkLst>
        </pc:picChg>
        <pc:picChg chg="del">
          <ac:chgData name="Ginta Liberytė" userId="79b36861-0def-44ac-807e-9bb376bdf030" providerId="ADAL" clId="{D1924386-77E9-44DE-968A-CE60F624D1E9}" dt="2019-03-08T13:59:26.719" v="0" actId="478"/>
          <ac:picMkLst>
            <pc:docMk/>
            <pc:sldMk cId="1509722603" sldId="294"/>
            <ac:picMk id="11" creationId="{75C10479-C74A-4AD0-ABC3-BEA2D71F1C27}"/>
          </ac:picMkLst>
        </pc:picChg>
      </pc:sldChg>
      <pc:sldChg chg="addSp delSp">
        <pc:chgData name="Ginta Liberytė" userId="79b36861-0def-44ac-807e-9bb376bdf030" providerId="ADAL" clId="{D1924386-77E9-44DE-968A-CE60F624D1E9}" dt="2019-03-08T13:59:50.266" v="8" actId="478"/>
        <pc:sldMkLst>
          <pc:docMk/>
          <pc:sldMk cId="2752336742" sldId="296"/>
        </pc:sldMkLst>
        <pc:picChg chg="add">
          <ac:chgData name="Ginta Liberytė" userId="79b36861-0def-44ac-807e-9bb376bdf030" providerId="ADAL" clId="{D1924386-77E9-44DE-968A-CE60F624D1E9}" dt="2019-03-08T13:59:47.092" v="7"/>
          <ac:picMkLst>
            <pc:docMk/>
            <pc:sldMk cId="2752336742" sldId="296"/>
            <ac:picMk id="9" creationId="{6B83043F-2868-4E5B-B90C-87BB275F49ED}"/>
          </ac:picMkLst>
        </pc:picChg>
        <pc:picChg chg="del">
          <ac:chgData name="Ginta Liberytė" userId="79b36861-0def-44ac-807e-9bb376bdf030" providerId="ADAL" clId="{D1924386-77E9-44DE-968A-CE60F624D1E9}" dt="2019-03-08T13:59:50.266" v="8" actId="478"/>
          <ac:picMkLst>
            <pc:docMk/>
            <pc:sldMk cId="2752336742" sldId="296"/>
            <ac:picMk id="13" creationId="{4D53FDDE-4F6F-4EB0-9D2C-71DD44B09516}"/>
          </ac:picMkLst>
        </pc:picChg>
      </pc:sldChg>
      <pc:sldChg chg="addSp delSp">
        <pc:chgData name="Ginta Liberytė" userId="79b36861-0def-44ac-807e-9bb376bdf030" providerId="ADAL" clId="{D1924386-77E9-44DE-968A-CE60F624D1E9}" dt="2019-03-08T14:00:16.420" v="18"/>
        <pc:sldMkLst>
          <pc:docMk/>
          <pc:sldMk cId="1219369896" sldId="298"/>
        </pc:sldMkLst>
        <pc:picChg chg="add">
          <ac:chgData name="Ginta Liberytė" userId="79b36861-0def-44ac-807e-9bb376bdf030" providerId="ADAL" clId="{D1924386-77E9-44DE-968A-CE60F624D1E9}" dt="2019-03-08T14:00:16.420" v="18"/>
          <ac:picMkLst>
            <pc:docMk/>
            <pc:sldMk cId="1219369896" sldId="298"/>
            <ac:picMk id="10" creationId="{38F847CD-E385-43BF-B582-C71E80090AF9}"/>
          </ac:picMkLst>
        </pc:picChg>
        <pc:picChg chg="del">
          <ac:chgData name="Ginta Liberytė" userId="79b36861-0def-44ac-807e-9bb376bdf030" providerId="ADAL" clId="{D1924386-77E9-44DE-968A-CE60F624D1E9}" dt="2019-03-08T14:00:16.296" v="17" actId="478"/>
          <ac:picMkLst>
            <pc:docMk/>
            <pc:sldMk cId="1219369896" sldId="298"/>
            <ac:picMk id="15" creationId="{3B4B7368-779C-47AC-8088-F5DC4888B02C}"/>
          </ac:picMkLst>
        </pc:picChg>
      </pc:sldChg>
      <pc:sldChg chg="addSp delSp">
        <pc:chgData name="Ginta Liberytė" userId="79b36861-0def-44ac-807e-9bb376bdf030" providerId="ADAL" clId="{D1924386-77E9-44DE-968A-CE60F624D1E9}" dt="2019-03-08T14:00:03.341" v="10"/>
        <pc:sldMkLst>
          <pc:docMk/>
          <pc:sldMk cId="2758839569" sldId="299"/>
        </pc:sldMkLst>
        <pc:picChg chg="add">
          <ac:chgData name="Ginta Liberytė" userId="79b36861-0def-44ac-807e-9bb376bdf030" providerId="ADAL" clId="{D1924386-77E9-44DE-968A-CE60F624D1E9}" dt="2019-03-08T14:00:03.341" v="10"/>
          <ac:picMkLst>
            <pc:docMk/>
            <pc:sldMk cId="2758839569" sldId="299"/>
            <ac:picMk id="8" creationId="{B34CB292-765D-4C48-864A-AA6EA6ABEFCC}"/>
          </ac:picMkLst>
        </pc:picChg>
        <pc:picChg chg="del">
          <ac:chgData name="Ginta Liberytė" userId="79b36861-0def-44ac-807e-9bb376bdf030" providerId="ADAL" clId="{D1924386-77E9-44DE-968A-CE60F624D1E9}" dt="2019-03-08T14:00:02.889" v="9" actId="478"/>
          <ac:picMkLst>
            <pc:docMk/>
            <pc:sldMk cId="2758839569" sldId="299"/>
            <ac:picMk id="10" creationId="{260D3311-F98D-48FF-9642-D95D07936D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AB4F5-7DD0-49FB-A12F-412222BF6357}" type="datetimeFigureOut">
              <a:rPr lang="lt-LT" smtClean="0"/>
              <a:t>2019-03-08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B86E5-A5EE-4A19-8718-1BE23E3DBA8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808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C9CF-D9EB-43FC-A6CE-98F0D311F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57D42-6350-4447-85B3-5FE29B94E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C855B-8FE0-44A0-BF49-AF21EE4D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A754-9062-46F6-B62F-B0A0BD759880}" type="datetimeFigureOut">
              <a:rPr lang="lt-LT" smtClean="0"/>
              <a:t>2019-03-08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459FC-488C-47BA-A0E7-50FCB165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BD52A-AC94-494A-8868-C7413233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1B-3242-4AE0-A992-C42D6484D0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588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31E0B-EE92-4669-B110-165BFA1B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0708F-918C-4A45-A7E0-BB1ADAD72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DC814-16EB-48E5-868A-43F3A68A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A754-9062-46F6-B62F-B0A0BD759880}" type="datetimeFigureOut">
              <a:rPr lang="lt-LT" smtClean="0"/>
              <a:t>2019-03-08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A3EE8-6394-42AE-88CF-2A0447923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1513B-4CDC-4471-A6C8-48BCDA4D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1B-3242-4AE0-A992-C42D6484D0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8571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29C14-7629-4DF3-86E3-253C5530E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AAC8D-0946-4E43-90C8-2AA34E44B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78C30-05DF-45D2-B333-E015885D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A754-9062-46F6-B62F-B0A0BD759880}" type="datetimeFigureOut">
              <a:rPr lang="lt-LT" smtClean="0"/>
              <a:t>2019-03-08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59633-8AC8-4254-8396-4A35EBEC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7F4C8-2582-437F-99F6-8468E25F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1B-3242-4AE0-A992-C42D6484D0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534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E0D7F-BEC5-4FCC-ACDE-E92E493B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A6B81-EFC8-4054-8D69-AF5DC9960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F8F0B-92DC-4887-8BC8-884A0AB8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A754-9062-46F6-B62F-B0A0BD759880}" type="datetimeFigureOut">
              <a:rPr lang="lt-LT" smtClean="0"/>
              <a:t>2019-03-08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E9E4D-5EED-4ACD-AE84-FBF6EF84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CEDFC-5F91-4D02-80F8-76464245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1B-3242-4AE0-A992-C42D6484D0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3996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6BE0-CD64-4393-A970-6E3B8611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DA582-761E-4AEE-8195-0C8635F67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54CEE-49F1-4BBB-B8BD-A8888EA7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A754-9062-46F6-B62F-B0A0BD759880}" type="datetimeFigureOut">
              <a:rPr lang="lt-LT" smtClean="0"/>
              <a:t>2019-03-08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AF921-6398-4CC6-844D-E3587F6A9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1F637-2397-40A7-B8DF-3964D84E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1B-3242-4AE0-A992-C42D6484D0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270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9503-8C0C-4879-8251-236BBAED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93E32-9E9E-4785-8FD0-50857BA0F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E4F0E-137E-49E1-AB8F-D51D9E48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3F31F-28F9-4669-B567-F8B777C6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A754-9062-46F6-B62F-B0A0BD759880}" type="datetimeFigureOut">
              <a:rPr lang="lt-LT" smtClean="0"/>
              <a:t>2019-03-08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862D5-3F22-4E23-A306-8435D5CE4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05E47-AEB3-4552-A8A0-F46A9F95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1B-3242-4AE0-A992-C42D6484D0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1975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2CAC-005F-4363-83DE-BC408651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3C31E-3674-49A9-845C-15900638C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7E2D8-ED9D-4105-B857-1B29E8D37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C61D03-5B82-4279-B110-50DD2AFF3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125597-F9E9-4EE9-BF1B-361E4A208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23411-B6F9-4558-82E7-FF8652D6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A754-9062-46F6-B62F-B0A0BD759880}" type="datetimeFigureOut">
              <a:rPr lang="lt-LT" smtClean="0"/>
              <a:t>2019-03-08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DA231D-78B7-4861-B47F-DB597524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DC8EA9-F828-4835-986F-B89470B2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1B-3242-4AE0-A992-C42D6484D0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316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980E2-8C12-4322-A334-BDC667E8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FF3C4-0A5D-49FE-B53D-171EFB32D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A754-9062-46F6-B62F-B0A0BD759880}" type="datetimeFigureOut">
              <a:rPr lang="lt-LT" smtClean="0"/>
              <a:t>2019-03-08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77705-09F5-4110-B2D5-703752C3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A3717-B2B4-4ADD-8D7A-AABB30B2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1B-3242-4AE0-A992-C42D6484D0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463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B7704-A7F8-4A6F-A62C-A3992B9E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A754-9062-46F6-B62F-B0A0BD759880}" type="datetimeFigureOut">
              <a:rPr lang="lt-LT" smtClean="0"/>
              <a:t>2019-03-08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C44AF-3C0F-450E-A035-C05518C8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4BC65-D569-4C58-B6F3-E4A26DF1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1B-3242-4AE0-A992-C42D6484D0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829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2C34-481A-4B1C-BFA8-1B5AA8A5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FFCE3-1911-41FD-B927-927D842B3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A99AE-C0B2-467F-A808-ABEEA41FE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4133D-EAA0-48C3-8E65-CBB43A82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A754-9062-46F6-B62F-B0A0BD759880}" type="datetimeFigureOut">
              <a:rPr lang="lt-LT" smtClean="0"/>
              <a:t>2019-03-08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EF889-6F0B-493F-B24D-B5C5DAFE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247A8-8580-4F4A-ABF8-0713EC449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1B-3242-4AE0-A992-C42D6484D0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910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3527-87B8-4FF4-9490-5A353B52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F3ABC-1C7F-4825-9CE8-2C675F9F7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F1B9E-0CF2-44C0-BC88-AA1C1974D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24F10-4E4B-4BD7-9AE2-3FDEC902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A754-9062-46F6-B62F-B0A0BD759880}" type="datetimeFigureOut">
              <a:rPr lang="lt-LT" smtClean="0"/>
              <a:t>2019-03-08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0642A-9A62-442A-892C-76454D5C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1C4EA-A3AD-4080-8697-04A95B3D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61B-3242-4AE0-A992-C42D6484D0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735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AF394-663E-40DA-8995-D97C0E00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57A51-6B16-4C6A-AF6F-B0E722A7B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28481-9177-4CBD-BE9C-EAEB1F8EE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EA754-9062-46F6-B62F-B0A0BD759880}" type="datetimeFigureOut">
              <a:rPr lang="lt-LT" smtClean="0"/>
              <a:t>2019-03-08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411C6-63EB-4835-824B-0B76C2B86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A7DA6-A821-4D53-89AF-DDFFFE572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461B-3242-4AE0-A992-C42D6484D06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717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jp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lietis.eu/" TargetMode="External"/><Relationship Id="rId2" Type="http://schemas.openxmlformats.org/officeDocument/2006/relationships/hyperlink" Target="http://www.prisijungusi.l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684D0C-84AC-4F1E-AAB9-6CAD1797D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3930" y="4996184"/>
            <a:ext cx="12192000" cy="1722328"/>
          </a:xfrm>
        </p:spPr>
        <p:txBody>
          <a:bodyPr>
            <a:normAutofit/>
          </a:bodyPr>
          <a:lstStyle/>
          <a:p>
            <a:endParaRPr lang="lt-LT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lt-LT" sz="3200" dirty="0">
                <a:solidFill>
                  <a:schemeClr val="accent5">
                    <a:lumMod val="50000"/>
                  </a:schemeClr>
                </a:solidFill>
              </a:rPr>
              <a:t>„SKAITMENINĖ SAVAITĖ“ 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CE32AAE-029E-40F2-B5EB-67CF7F5AD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39" y="121268"/>
            <a:ext cx="10172922" cy="508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0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7C07D-0A58-4707-9303-E43CB9E8D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4" y="1651247"/>
            <a:ext cx="10715346" cy="4332303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1200"/>
              </a:spcBef>
            </a:pP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spcBef>
                <a:spcPts val="12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b="1" dirty="0">
                <a:solidFill>
                  <a:schemeClr val="accent5">
                    <a:lumMod val="50000"/>
                  </a:schemeClr>
                </a:solidFill>
              </a:rPr>
              <a:t>„</a:t>
            </a:r>
            <a:r>
              <a:rPr lang="lt-LT" b="1" i="1" dirty="0">
                <a:solidFill>
                  <a:schemeClr val="accent5">
                    <a:lumMod val="50000"/>
                  </a:schemeClr>
                </a:solidFill>
              </a:rPr>
              <a:t>ALL DIGITAL Week</a:t>
            </a:r>
            <a:r>
              <a:rPr lang="lt-LT" b="1" dirty="0">
                <a:solidFill>
                  <a:schemeClr val="accent5">
                    <a:lumMod val="50000"/>
                  </a:schemeClr>
                </a:solidFill>
              </a:rPr>
              <a:t>“ – kasmetinė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t-LT" b="1" dirty="0">
                <a:solidFill>
                  <a:schemeClr val="accent5">
                    <a:lumMod val="50000"/>
                  </a:schemeClr>
                </a:solidFill>
              </a:rPr>
              <a:t>Europos kampanija, 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skatinanti naudotis informacinėmis ryšio technologijomis ir ugdyti skaitmeninį raštingumą.   </a:t>
            </a:r>
          </a:p>
          <a:p>
            <a:pPr algn="just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Į renginius, organizuojamus 36 šalių skaitmeninių kompetencijų centruose, bibliotekose, mokyklose, bendruomenių centruose, kasmet įsitraukia per </a:t>
            </a:r>
            <a:r>
              <a:rPr lang="lt-LT" b="1" dirty="0">
                <a:solidFill>
                  <a:schemeClr val="accent5">
                    <a:lumMod val="50000"/>
                  </a:schemeClr>
                </a:solidFill>
              </a:rPr>
              <a:t>100 tūkst. Europos gyventojų.</a:t>
            </a:r>
          </a:p>
          <a:p>
            <a:pPr algn="just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b="1" dirty="0">
                <a:solidFill>
                  <a:schemeClr val="accent5">
                    <a:lumMod val="50000"/>
                  </a:schemeClr>
                </a:solidFill>
              </a:rPr>
              <a:t>„</a:t>
            </a:r>
            <a:r>
              <a:rPr lang="lt-LT" b="1" i="1" dirty="0">
                <a:solidFill>
                  <a:schemeClr val="accent5">
                    <a:lumMod val="50000"/>
                  </a:schemeClr>
                </a:solidFill>
              </a:rPr>
              <a:t>ALL DIGITAL Week</a:t>
            </a:r>
            <a:r>
              <a:rPr lang="lt-LT" b="1" dirty="0">
                <a:solidFill>
                  <a:schemeClr val="accent5">
                    <a:lumMod val="50000"/>
                  </a:schemeClr>
                </a:solidFill>
              </a:rPr>
              <a:t>“ 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kviečia mokytis, kurti, dalintis ir dalyvauti renginiuose bei veiklose, susijusiose su skaitmeninėmis inovacijomis visoje Europoje!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lt-LT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003C5-26E6-4658-A526-F76E34473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655" y="1053776"/>
            <a:ext cx="614030" cy="5804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48048B-67C4-424B-A9A4-4E91D9271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" y="865422"/>
            <a:ext cx="567427" cy="5992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6C3E1F-81B6-468D-9DEE-52008B54F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7" y="6440"/>
            <a:ext cx="7072746" cy="16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2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5D70CBB-7F32-4F15-A4E2-9247C3EBB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655" y="1053776"/>
            <a:ext cx="614030" cy="58042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09034A-328B-481D-AED9-EBAC6B376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" y="865422"/>
            <a:ext cx="567427" cy="59925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39F235-4485-4EDE-B391-80752A44A380}"/>
              </a:ext>
            </a:extLst>
          </p:cNvPr>
          <p:cNvSpPr/>
          <p:nvPr/>
        </p:nvSpPr>
        <p:spPr>
          <a:xfrm>
            <a:off x="771230" y="1598169"/>
            <a:ext cx="10766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dirty="0">
                <a:solidFill>
                  <a:schemeClr val="accent5">
                    <a:lumMod val="50000"/>
                  </a:schemeClr>
                </a:solidFill>
              </a:rPr>
              <a:t>Kiekvienos šalies renginiai </a:t>
            </a:r>
            <a:r>
              <a:rPr lang="lt-LT" sz="2800" b="1" dirty="0">
                <a:solidFill>
                  <a:schemeClr val="accent5">
                    <a:lumMod val="50000"/>
                  </a:schemeClr>
                </a:solidFill>
              </a:rPr>
              <a:t>„</a:t>
            </a:r>
            <a:r>
              <a:rPr lang="lt-LT" sz="2800" b="1" i="1" dirty="0">
                <a:solidFill>
                  <a:schemeClr val="accent5">
                    <a:lumMod val="50000"/>
                  </a:schemeClr>
                </a:solidFill>
              </a:rPr>
              <a:t>ALL DIGITAL Week</a:t>
            </a:r>
            <a:r>
              <a:rPr lang="lt-LT" sz="2800" b="1" dirty="0">
                <a:solidFill>
                  <a:schemeClr val="accent5">
                    <a:lumMod val="50000"/>
                  </a:schemeClr>
                </a:solidFill>
              </a:rPr>
              <a:t>“ </a:t>
            </a:r>
            <a:r>
              <a:rPr lang="lt-LT" sz="2800" dirty="0">
                <a:solidFill>
                  <a:schemeClr val="accent5">
                    <a:lumMod val="50000"/>
                  </a:schemeClr>
                </a:solidFill>
              </a:rPr>
              <a:t>metu matomi žemėlapyje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B9CC5-3343-403D-BD50-0AD121914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041" y="2164501"/>
            <a:ext cx="7082542" cy="45569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FE5985-0991-4E0F-9B78-148F4655B042}"/>
              </a:ext>
            </a:extLst>
          </p:cNvPr>
          <p:cNvSpPr/>
          <p:nvPr/>
        </p:nvSpPr>
        <p:spPr>
          <a:xfrm>
            <a:off x="580082" y="6325558"/>
            <a:ext cx="3041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C479A"/>
                </a:solidFill>
                <a:latin typeface="Proxima Nova Rg" panose="02000506030000020004" pitchFamily="50" charset="0"/>
              </a:rPr>
              <a:t>www.alldigitalweek.eu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83043F-2868-4E5B-B90C-87BB275F4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7" y="6440"/>
            <a:ext cx="7072746" cy="16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B9FC9-84E1-400D-A5C1-D64187353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2" y="1800225"/>
            <a:ext cx="10768615" cy="3215658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b="1" dirty="0">
                <a:solidFill>
                  <a:schemeClr val="accent5">
                    <a:lumMod val="50000"/>
                  </a:schemeClr>
                </a:solidFill>
              </a:rPr>
              <a:t>Lietuvoje 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taip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pat m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inėsime </a:t>
            </a:r>
            <a:r>
              <a:rPr lang="lt-LT" b="1" dirty="0">
                <a:solidFill>
                  <a:schemeClr val="accent5">
                    <a:lumMod val="50000"/>
                  </a:schemeClr>
                </a:solidFill>
              </a:rPr>
              <a:t>„</a:t>
            </a:r>
            <a:r>
              <a:rPr lang="lt-LT" b="1" i="1" dirty="0">
                <a:solidFill>
                  <a:schemeClr val="accent5">
                    <a:lumMod val="50000"/>
                  </a:schemeClr>
                </a:solidFill>
              </a:rPr>
              <a:t>ALL DIGITAL Week</a:t>
            </a:r>
            <a:r>
              <a:rPr lang="lt-LT" b="1" dirty="0">
                <a:solidFill>
                  <a:schemeClr val="accent5">
                    <a:lumMod val="50000"/>
                  </a:schemeClr>
                </a:solidFill>
              </a:rPr>
              <a:t>“ – „SKAITMENINĘ SAVAITĘ“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!   </a:t>
            </a:r>
          </a:p>
          <a:p>
            <a:pPr algn="just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Nuo 2010 m. ją koordinavo asociacija „Langas į ateitį“;</a:t>
            </a:r>
          </a:p>
          <a:p>
            <a:pPr algn="just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Šiemet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„SKAITMENINĘ SAVAITĘ“ Lietuvoje pristato projektas </a:t>
            </a:r>
            <a:r>
              <a:rPr lang="lt-LT" b="1" dirty="0">
                <a:solidFill>
                  <a:schemeClr val="accent5">
                    <a:lumMod val="50000"/>
                  </a:schemeClr>
                </a:solidFill>
              </a:rPr>
              <a:t>„Prisijungusi Lietuva“: efektyvi, saugi ir atsakinga Lietuvos skaitmeninė bendruomenė”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lt-LT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CC4E5-05AF-4963-A319-5541A9B0A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655" y="1053776"/>
            <a:ext cx="614030" cy="5804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9AE83-411F-4EF0-929B-667492BC0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" y="865422"/>
            <a:ext cx="567427" cy="5992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71C6C7-C302-44CF-8FCE-2B7A2C674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24" y="5481086"/>
            <a:ext cx="2024032" cy="857570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17B6D66-2144-44AE-9B30-9ADE6003C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9" y="5478876"/>
            <a:ext cx="2501678" cy="797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B292-765D-4C48-864A-AA6EA6ABE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7" y="6440"/>
            <a:ext cx="7072746" cy="16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B9FC9-84E1-400D-A5C1-D64187353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4" y="1686757"/>
            <a:ext cx="10768614" cy="4136994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b="1" dirty="0">
                <a:solidFill>
                  <a:schemeClr val="accent5">
                    <a:lumMod val="50000"/>
                  </a:schemeClr>
                </a:solidFill>
              </a:rPr>
              <a:t>„Prisijungusi Lietuva“ 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(„Prisijungusi Lietuva“ efektyvi, saugi ir atsakinga Lietuvos skaitmeninė bendruomenė”);</a:t>
            </a:r>
          </a:p>
          <a:p>
            <a:pPr algn="just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Projektu siekiama skatinti Lietuvos gyventojus įgyti reikalingų įgūdžių efektyviai, įvairiapusiškai, saugiai ir atsakingai naudotis internetu, į šias veiklas aktyviai įtraukiant vietos bendruomenes; </a:t>
            </a:r>
          </a:p>
          <a:p>
            <a:pPr algn="just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Projektas finansuojamas Europos regioninės plėtros fondo ir Lietuvos Respublikos valstybės biudžeto lėšomis.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endParaRPr lang="lt-LT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b="1" dirty="0">
                <a:solidFill>
                  <a:schemeClr val="accent5">
                    <a:lumMod val="50000"/>
                  </a:schemeClr>
                </a:solidFill>
              </a:rPr>
              <a:t>Projektą įgyvendina:</a:t>
            </a:r>
          </a:p>
          <a:p>
            <a:pPr algn="just"/>
            <a:endParaRPr lang="lt-LT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lt-LT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lt-LT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lt-LT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lt-LT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lt-LT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CC4E5-05AF-4963-A319-5541A9B0A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655" y="1053776"/>
            <a:ext cx="614030" cy="5804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9AE83-411F-4EF0-929B-667492BC0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" y="865422"/>
            <a:ext cx="567427" cy="5992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E96FF0-DDDA-4E3D-BD9B-E2A92A01F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291" y="4763399"/>
            <a:ext cx="5763130" cy="784033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C65C3B-4B3F-4B06-95AE-ED379F719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24" y="5889459"/>
            <a:ext cx="2024032" cy="85757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66C8C12-4D77-45D9-BABA-72BFE05116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9" y="5887249"/>
            <a:ext cx="2501678" cy="797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382BA2-F205-42C8-9179-209E9C608A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7" y="6440"/>
            <a:ext cx="7072746" cy="16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3CC4E5-05AF-4963-A319-5541A9B0A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655" y="1053776"/>
            <a:ext cx="614030" cy="5804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09AE83-411F-4EF0-929B-667492BC0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422"/>
            <a:ext cx="567427" cy="599257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99151-47A6-4CEB-B3D8-50091BE20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2956265"/>
            <a:ext cx="10795247" cy="2707687"/>
          </a:xfrm>
          <a:prstGeom prst="round2Same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4000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lt-LT" sz="86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Savaitės veiklos skirtos:</a:t>
            </a:r>
            <a:endParaRPr lang="lt-LT" sz="5100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sz="8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mokyklų bendruomenėms </a:t>
            </a:r>
            <a:r>
              <a:rPr lang="lt-LT" sz="80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(mokytojams, mokiniams, vadovams, tėvams);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sz="8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neformalaus ugdymo organizatoriams </a:t>
            </a:r>
            <a:r>
              <a:rPr lang="lt-LT" sz="80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(bibliotekininkams ir t.t.);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sz="8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būsimiems pedagogams;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sz="80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visiems, besidomintiems ugdymu. </a:t>
            </a:r>
            <a:endParaRPr lang="en-US" sz="8000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lt-LT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542DDF-79B7-4BCA-A568-A27ACB33199F}"/>
              </a:ext>
            </a:extLst>
          </p:cNvPr>
          <p:cNvSpPr txBox="1">
            <a:spLocks/>
          </p:cNvSpPr>
          <p:nvPr/>
        </p:nvSpPr>
        <p:spPr>
          <a:xfrm>
            <a:off x="674702" y="1532041"/>
            <a:ext cx="1072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lt-LT" sz="3900" b="1" dirty="0">
                <a:solidFill>
                  <a:schemeClr val="accent5">
                    <a:lumMod val="50000"/>
                  </a:schemeClr>
                </a:solidFill>
              </a:rPr>
              <a:t>„SKAITMENINĖS SAVAITĖS“ tema Lietuvoje 2019 m. – skaitmeninės technologijos ugdymui</a:t>
            </a:r>
            <a:endParaRPr lang="lt-LT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6ED8DB-9B0E-49A0-8E63-C69AF84C4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24" y="5889459"/>
            <a:ext cx="2024032" cy="857570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B23FCB84-0056-4745-95D7-E1FC654D17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9" y="5887249"/>
            <a:ext cx="2501678" cy="797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1096FA-8BB7-4DC4-A3F1-00C32A30C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7" y="6440"/>
            <a:ext cx="7072746" cy="16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3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C4C44-DE6A-4516-BF7F-E27870676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655" y="1053776"/>
            <a:ext cx="614030" cy="5804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233004-130D-4816-9F97-9545E9F5A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422"/>
            <a:ext cx="567427" cy="59925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709C118-C6D5-41A6-8400-32278DBA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60" y="1062332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lt-LT" sz="4000" b="1" dirty="0">
                <a:solidFill>
                  <a:schemeClr val="accent5">
                    <a:lumMod val="50000"/>
                  </a:schemeClr>
                </a:solidFill>
              </a:rPr>
              <a:t>„SKAITMENINĖS SAVAITĖS“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PARTNERIAI</a:t>
            </a:r>
            <a:endParaRPr lang="lt-LT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27A015-38BF-4F88-A59B-46B728818773}"/>
              </a:ext>
            </a:extLst>
          </p:cNvPr>
          <p:cNvCxnSpPr/>
          <p:nvPr/>
        </p:nvCxnSpPr>
        <p:spPr>
          <a:xfrm>
            <a:off x="4345525" y="2150615"/>
            <a:ext cx="0" cy="268605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EA3605-A4E5-4953-9982-DA4113C43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683" y="1284525"/>
            <a:ext cx="7036554" cy="4758615"/>
          </a:xfrm>
        </p:spPr>
        <p:txBody>
          <a:bodyPr anchor="ctr">
            <a:normAutofit/>
          </a:bodyPr>
          <a:lstStyle/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Projektas</a:t>
            </a:r>
            <a:r>
              <a:rPr lang="lt-LT" b="1" dirty="0">
                <a:solidFill>
                  <a:schemeClr val="accent5">
                    <a:lumMod val="50000"/>
                  </a:schemeClr>
                </a:solidFill>
              </a:rPr>
              <a:t> „Prisijungusi Lietuva“;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Lietuvos savivaldybių viešosios bibliotekos;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Ugdymo plėtotės centras;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VDU Švietimo akademija; 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VU Kauno fakultetas;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VšĮ „Informacinių technologijų institutas“;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Švietimo informacinių technologijų centras;</a:t>
            </a:r>
          </a:p>
          <a:p>
            <a:pPr fontAlgn="base">
              <a:buSzPct val="80000"/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bit&amp;Byte – kūrybinių technologijų akademija.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A5B331-791E-44C6-A7A5-C7B3810E8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83" y="6015903"/>
            <a:ext cx="738220" cy="5331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115F42-8624-461E-8386-C393958F3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84" y="6033825"/>
            <a:ext cx="1158428" cy="562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923CE8-EE38-4E43-A1D5-AE75095150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86" y="6081014"/>
            <a:ext cx="1421907" cy="468047"/>
          </a:xfrm>
          <a:prstGeom prst="rect">
            <a:avLst/>
          </a:prstGeom>
        </p:spPr>
      </p:pic>
      <p:pic>
        <p:nvPicPr>
          <p:cNvPr id="1026" name="BDCDB3F5-8656-465A-86AB-9431B554D09A" descr="8D04F8FD-FC03-4083-94B2-943006C47AD2">
            <a:extLst>
              <a:ext uri="{FF2B5EF4-FFF2-40B4-BE49-F238E27FC236}">
                <a16:creationId xmlns:a16="http://schemas.microsoft.com/office/drawing/2014/main" id="{CC88133D-FF9F-4A62-B2BE-F385F37C6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764" y="6005035"/>
            <a:ext cx="576581" cy="5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VU Kauno fakultetas">
            <a:extLst>
              <a:ext uri="{FF2B5EF4-FFF2-40B4-BE49-F238E27FC236}">
                <a16:creationId xmlns:a16="http://schemas.microsoft.com/office/drawing/2014/main" id="{E9EBB271-C4C9-4AAF-819A-78E9E6571B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D3BC45C-D721-4CCD-8CF0-CF9B38D7A8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5" y="5981542"/>
            <a:ext cx="2091923" cy="666990"/>
          </a:xfrm>
          <a:prstGeom prst="rect">
            <a:avLst/>
          </a:prstGeom>
        </p:spPr>
      </p:pic>
      <p:pic>
        <p:nvPicPr>
          <p:cNvPr id="2" name="Picture 2" descr="Logo vilniaus universitetas kauno fakultetas 01">
            <a:extLst>
              <a:ext uri="{FF2B5EF4-FFF2-40B4-BE49-F238E27FC236}">
                <a16:creationId xmlns:a16="http://schemas.microsoft.com/office/drawing/2014/main" id="{F5A8BEBF-A96C-48FC-8238-AF820BC5A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89" y="5877294"/>
            <a:ext cx="1524155" cy="8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745D57-B608-45F8-8291-0C4F67EABD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716" y="6031001"/>
            <a:ext cx="1485400" cy="5210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EB57C1-F0FF-44B6-AB31-E3F723ED27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7" y="6440"/>
            <a:ext cx="7072746" cy="16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6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9F276171-9388-4EBE-9AFF-CF57EC5A35A6}"/>
              </a:ext>
            </a:extLst>
          </p:cNvPr>
          <p:cNvSpPr/>
          <p:nvPr/>
        </p:nvSpPr>
        <p:spPr>
          <a:xfrm>
            <a:off x="716132" y="1664837"/>
            <a:ext cx="10759736" cy="405709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3CC4E5-05AF-4963-A319-5541A9B0A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655" y="1053776"/>
            <a:ext cx="614030" cy="5804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09AE83-411F-4EF0-929B-667492BC0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422"/>
            <a:ext cx="567427" cy="599257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99151-47A6-4CEB-B3D8-50091BE20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421" y="3239680"/>
            <a:ext cx="6303146" cy="229044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sz="2400" dirty="0">
                <a:solidFill>
                  <a:schemeClr val="accent5">
                    <a:lumMod val="50000"/>
                  </a:schemeClr>
                </a:solidFill>
              </a:rPr>
              <a:t>internetiniuose seminaruose;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sz="2400" dirty="0">
                <a:solidFill>
                  <a:schemeClr val="accent5">
                    <a:lumMod val="50000"/>
                  </a:schemeClr>
                </a:solidFill>
              </a:rPr>
              <a:t>konferencijoje; 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sz="2400" dirty="0">
                <a:solidFill>
                  <a:schemeClr val="accent5">
                    <a:lumMod val="50000"/>
                  </a:schemeClr>
                </a:solidFill>
              </a:rPr>
              <a:t>atvirų durų dienose viešosiose bibliotekose; 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lt-LT" sz="2400" dirty="0">
                <a:solidFill>
                  <a:schemeClr val="accent5">
                    <a:lumMod val="50000"/>
                  </a:schemeClr>
                </a:solidFill>
              </a:rPr>
              <a:t>edukacinėse vaizdo paskaitose. </a:t>
            </a:r>
            <a:endParaRPr lang="lt-LT" sz="3600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542DDF-79B7-4BCA-A568-A27ACB33199F}"/>
              </a:ext>
            </a:extLst>
          </p:cNvPr>
          <p:cNvSpPr txBox="1">
            <a:spLocks/>
          </p:cNvSpPr>
          <p:nvPr/>
        </p:nvSpPr>
        <p:spPr>
          <a:xfrm>
            <a:off x="1065320" y="2050742"/>
            <a:ext cx="9898602" cy="115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lt-LT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Projektas „Prisijungusi Lietuva“ kviečia jungtis prie </a:t>
            </a:r>
            <a:r>
              <a:rPr lang="lt-LT" sz="28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Digital Week</a:t>
            </a:r>
            <a:r>
              <a:rPr lang="lt-LT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drauge informuoti apie skaitmeninių technologijų svarbą ugdymui bei dalyvauti akcijos renginiuose: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F4467C-52B6-4A3C-9339-D8C95BB24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24" y="5889459"/>
            <a:ext cx="2024032" cy="85757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CF7C62B-F333-4162-BED9-22C8F636A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9" y="5887249"/>
            <a:ext cx="2501678" cy="797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F847CD-E385-43BF-B582-C71E80090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7" y="6440"/>
            <a:ext cx="7072746" cy="16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6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5623DA-53D9-42EE-B90B-649A35AA6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27" y="1825625"/>
            <a:ext cx="1123099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lt-LT" sz="3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DAUGIAU INFORMACIJOS APIE</a:t>
            </a:r>
          </a:p>
          <a:p>
            <a:pPr marL="0" indent="0" algn="ctr">
              <a:buNone/>
            </a:pPr>
            <a:r>
              <a:rPr lang="lt-LT" sz="36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„SKAITMENINĘ SAVAITĘ“:</a:t>
            </a:r>
          </a:p>
          <a:p>
            <a:pPr marL="0" indent="0" algn="ctr">
              <a:buNone/>
            </a:pPr>
            <a:r>
              <a:rPr lang="lt-LT" dirty="0">
                <a:hlinkClick r:id="rId2"/>
              </a:rPr>
              <a:t>www.prisijungusi.lt</a:t>
            </a:r>
            <a:endParaRPr lang="lt-LT" dirty="0"/>
          </a:p>
          <a:p>
            <a:pPr marL="0" indent="0" algn="ctr">
              <a:buNone/>
            </a:pPr>
            <a:r>
              <a:rPr lang="lt-LT" dirty="0">
                <a:hlinkClick r:id="rId3"/>
              </a:rPr>
              <a:t>www.epilietis.eu</a:t>
            </a:r>
            <a:endParaRPr lang="lt-LT" dirty="0"/>
          </a:p>
          <a:p>
            <a:pPr marL="0" indent="0" algn="ctr">
              <a:buNone/>
            </a:pPr>
            <a:endParaRPr lang="lt-LT" dirty="0"/>
          </a:p>
          <a:p>
            <a:pPr marL="0" indent="0" algn="ctr">
              <a:buNone/>
            </a:pP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Sekite naujienas Facebook paskyroje:</a:t>
            </a:r>
          </a:p>
          <a:p>
            <a:pPr marL="0" indent="0" algn="ctr">
              <a:buNone/>
            </a:pPr>
            <a:r>
              <a:rPr lang="lt-LT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prisijungusilietuva</a:t>
            </a:r>
            <a:endParaRPr lang="lt-LT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CABC3-BD91-4744-80CC-BCC60CD176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655" y="1053776"/>
            <a:ext cx="614030" cy="5804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E16814-59FF-4826-9F7B-E241CF13A8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422"/>
            <a:ext cx="567427" cy="5992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2AB0B4-D576-4F75-A061-B8FC95FF81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7" y="6440"/>
            <a:ext cx="7072746" cy="16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70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4824</TotalTime>
  <Words>322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Proxima Nova Rg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„SKAITMENINĖS SAVAITĖS“ PARTNERIAI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Šukytė</dc:creator>
  <cp:lastModifiedBy>Ginta Liberytė</cp:lastModifiedBy>
  <cp:revision>53</cp:revision>
  <dcterms:created xsi:type="dcterms:W3CDTF">2018-11-21T06:20:24Z</dcterms:created>
  <dcterms:modified xsi:type="dcterms:W3CDTF">2019-03-08T14:01:12Z</dcterms:modified>
</cp:coreProperties>
</file>