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5" r:id="rId2"/>
    <p:sldId id="269" r:id="rId3"/>
    <p:sldId id="270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AE28"/>
    <a:srgbClr val="4DB046"/>
    <a:srgbClr val="F9C623"/>
    <a:srgbClr val="D9222A"/>
    <a:srgbClr val="4DA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86"/>
    <p:restoredTop sz="94676"/>
  </p:normalViewPr>
  <p:slideViewPr>
    <p:cSldViewPr snapToGrid="0" snapToObjects="1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52348-F804-4F49-B805-592BB45BC8BC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CBCEB-7581-F44A-BA43-F0CE60A9E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9CBCEB-7581-F44A-BA43-F0CE60A9EE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5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45B3-1FE3-7343-9263-76AC2787C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84054-0638-A94F-B66D-6E6DB9C2A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92B8A-BFB7-3944-AA17-B2A6AD00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0B71-793A-3A4F-B50E-CEC3201B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609DF-E721-9646-BA3A-08FA0FFC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5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7629E-6C92-9D41-825A-2B2C319E2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1A431-841C-B84D-89AC-A6201F384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577E-4640-0F46-B12F-49CF759A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F03-0AE4-444A-AF63-1D72D7C1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651F4-F422-A742-8FC2-67C10D77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1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3CED2C-1ABC-7A48-B1D4-2B0301F2B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036FF6-BB1C-A34B-B3F6-B4ED07FC5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E1298-27E7-DA41-8A51-C4CB7946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BB3C7-C85F-9743-BDAB-C0402BFE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CCBB3-6FCE-9E49-9881-278140CA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0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E6A04-C104-C547-AB13-DFB4808D2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157B5-D8EB-4443-9BE1-F287A0530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A163C-2704-5D48-9D6B-9AF46406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AF5E5-4BBD-054C-BC14-04F770A5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8F7DC-C383-3C41-9BEA-207A0E5B9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3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2564D-C02B-B146-9AE1-89AD75A7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8C4E0-2086-3048-90B4-CA3D854C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F9552-5CB3-2247-B957-CB780E35A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32A02-EB30-A343-B95F-BE1E7637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932CF-865E-A943-BCFE-FACF4C8AE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0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360E2-B3A8-3742-ACAC-5DF2CD375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87EED-AA02-D240-B03C-6B7DCBA55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6F60A-E163-4D44-8E40-258916764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957F7-CE0B-D148-86C2-43FCC397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9BC76-6344-9945-A9B6-BC4B42680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DB204-1EE2-7240-9119-745A9055C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0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C3D24-DBB8-B24D-B421-694CE52E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99522-531F-2348-9EF9-1611BDCC4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D9AA7-F0AE-4342-92E0-4947F5A00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AFDD0-F175-F54B-8581-7BB545358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17D845-0899-7941-BB64-E89C7159C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267605-F93E-C346-8560-D4BDBE85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43830-09A2-E745-BDFF-32E66794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3A7113-D2AC-3348-9769-F2C585E4B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2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41461-148F-C044-832B-6D54E2BF8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8932A-1053-3C49-8286-9993BA76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880238-000B-6042-98D9-B96E2DEB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AC3DB9-8E62-2241-B0FB-5738F8A6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4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10631C-8459-B145-9533-446B2F0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0C146-2A35-3048-ABB6-3B7179B59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E1C50-E419-5445-B485-56E530AF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8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98E91-44C5-5245-8635-0EC39110A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6E93C-66DF-3747-A8D0-CDCFA57D9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3DE16-5CB5-194F-825B-F72F05A36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8998E-B6FB-1446-B596-D7E5D5D64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A15D8-4C9B-7342-9443-86020C0A9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5E09B-305A-9D47-B9D1-31C990E2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0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26B1-AA63-2845-9C0C-1E9F04383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30422F-B633-DF4A-B04C-8E07977AB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734344-2C1E-0843-B46D-E33DDD136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E0A9C-95C5-CA46-952C-5AE24089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945FA-D011-A042-9C28-2796D95F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C5D03-F731-E740-B15C-6034A98E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5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652CF-8FF4-2348-9A30-239798CEE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24118-6F41-E443-9AA5-B478F55DE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0C2E5-DC58-0144-8E45-508F2EBA6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01D26-BB4F-7547-87E6-725A6AFDB3B7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32DF1-6BDB-DB4A-9E7E-15616A33F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E8E45-20A1-9B46-871F-73EE83EC7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93FC-5826-EC40-A3A7-6E659DF2E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9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672F62-A82C-9C42-BBEC-4D131AE926BD}"/>
              </a:ext>
            </a:extLst>
          </p:cNvPr>
          <p:cNvSpPr txBox="1"/>
          <p:nvPr/>
        </p:nvSpPr>
        <p:spPr>
          <a:xfrm>
            <a:off x="996219" y="2796940"/>
            <a:ext cx="44657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Calibri" panose="020F0502020204030204" pitchFamily="34" charset="0"/>
              </a:rPr>
              <a:t>PRANAS KVIEČIA </a:t>
            </a:r>
          </a:p>
          <a:p>
            <a:pPr algn="ctr"/>
            <a:r>
              <a:rPr lang="en-US" sz="5400" b="1" dirty="0">
                <a:latin typeface="Calibri" panose="020F0502020204030204" pitchFamily="34" charset="0"/>
              </a:rPr>
              <a:t>SUSIPAŽINTI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8F0C42-66D3-2947-A6EA-A201C984E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267" y="569949"/>
            <a:ext cx="2298700" cy="2349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DB6B94-4DD5-3E47-9388-79F7E24B0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008" y="1143000"/>
            <a:ext cx="2387600" cy="2286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D1C353-57C7-9046-99C3-9799F2DB0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0304" y="3816631"/>
            <a:ext cx="2286000" cy="23495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0ED6AD-E36F-48DF-AE77-4E9706747A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125" y="96568"/>
            <a:ext cx="2822916" cy="153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8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7B26B8-4289-4076-B549-22BDBDAC0D16}"/>
              </a:ext>
            </a:extLst>
          </p:cNvPr>
          <p:cNvSpPr/>
          <p:nvPr/>
        </p:nvSpPr>
        <p:spPr>
          <a:xfrm>
            <a:off x="4385952" y="1528548"/>
            <a:ext cx="76793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Calibri" panose="020F0502020204030204" pitchFamily="34" charset="0"/>
              </a:rPr>
              <a:t>Mano </a:t>
            </a:r>
            <a:r>
              <a:rPr lang="es-ES" sz="2000" dirty="0" err="1">
                <a:latin typeface="Calibri" panose="020F0502020204030204" pitchFamily="34" charset="0"/>
              </a:rPr>
              <a:t>vardas</a:t>
            </a:r>
            <a:r>
              <a:rPr lang="es-ES" sz="2000" dirty="0">
                <a:latin typeface="Calibri" panose="020F0502020204030204" pitchFamily="34" charset="0"/>
              </a:rPr>
              <a:t> </a:t>
            </a:r>
            <a:r>
              <a:rPr lang="es-ES" sz="2000" dirty="0" err="1">
                <a:latin typeface="Calibri" panose="020F0502020204030204" pitchFamily="34" charset="0"/>
              </a:rPr>
              <a:t>Pranas</a:t>
            </a:r>
            <a:r>
              <a:rPr lang="es-ES" sz="2000" dirty="0">
                <a:latin typeface="Calibri" panose="020F0502020204030204" pitchFamily="34" charset="0"/>
              </a:rPr>
              <a:t>. Man 10 </a:t>
            </a:r>
            <a:r>
              <a:rPr lang="es-ES" sz="2000" dirty="0" err="1">
                <a:latin typeface="Calibri" panose="020F0502020204030204" pitchFamily="34" charset="0"/>
              </a:rPr>
              <a:t>metų</a:t>
            </a:r>
            <a:r>
              <a:rPr lang="es-ES" sz="2000" dirty="0">
                <a:latin typeface="Calibri" panose="020F0502020204030204" pitchFamily="34" charset="0"/>
              </a:rPr>
              <a:t>. </a:t>
            </a:r>
            <a:r>
              <a:rPr lang="es-ES" sz="2000" dirty="0" err="1">
                <a:latin typeface="Calibri" panose="020F0502020204030204" pitchFamily="34" charset="0"/>
              </a:rPr>
              <a:t>Labai</a:t>
            </a:r>
            <a:r>
              <a:rPr lang="lt-LT" sz="2000" dirty="0">
                <a:latin typeface="Calibri" panose="020F0502020204030204" pitchFamily="34" charset="0"/>
              </a:rPr>
              <a:t> laukiu dienos, kuomet galėsiu užsiregistruoti socialiniuose tinkluose ir stebėti, ką po pamokų veikia mano draugai, pamatyti jų atostogų akimirkas, pramogas. </a:t>
            </a:r>
          </a:p>
          <a:p>
            <a:endParaRPr lang="lt-LT" sz="2000" dirty="0">
              <a:latin typeface="Calibri" panose="020F0502020204030204" pitchFamily="34" charset="0"/>
            </a:endParaRPr>
          </a:p>
          <a:p>
            <a:r>
              <a:rPr lang="lt-LT" sz="2000" dirty="0">
                <a:latin typeface="Calibri" panose="020F0502020204030204" pitchFamily="34" charset="0"/>
              </a:rPr>
              <a:t>Vyresnis pusbrolis man jau rodė savo </a:t>
            </a:r>
            <a:r>
              <a:rPr lang="lt-LT" sz="2000" i="1" dirty="0" err="1">
                <a:latin typeface="Calibri" panose="020F0502020204030204" pitchFamily="34" charset="0"/>
              </a:rPr>
              <a:t>Instagramo</a:t>
            </a:r>
            <a:r>
              <a:rPr lang="lt-LT" sz="2000" dirty="0">
                <a:latin typeface="Calibri" panose="020F0502020204030204" pitchFamily="34" charset="0"/>
              </a:rPr>
              <a:t> profilį internete. Be</a:t>
            </a:r>
          </a:p>
          <a:p>
            <a:r>
              <a:rPr lang="lt-LT" sz="2000" dirty="0">
                <a:latin typeface="Calibri" panose="020F0502020204030204" pitchFamily="34" charset="0"/>
              </a:rPr>
              <a:t>galo įdomu! Kol paaugsiu ir galėsiu naudotis socialiniais tinklais, geriau pasimokysiu, kaip internete elgtis saugiai. Iš anksto pasiruošęs išvengsiu bėdų.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5D7263-C19E-4862-9A33-B67DD84A7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8381" y="87698"/>
            <a:ext cx="1708878" cy="10936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89C1D9-4D5D-418C-831B-EA75137D8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478" y="198000"/>
            <a:ext cx="2266950" cy="10763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02E08F5-EDC2-435E-A775-8E20EFF14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532" y="1441129"/>
            <a:ext cx="2655614" cy="27293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D61A405-A69F-4B6D-83F3-31DF36D5E2E6}"/>
              </a:ext>
            </a:extLst>
          </p:cNvPr>
          <p:cNvSpPr/>
          <p:nvPr/>
        </p:nvSpPr>
        <p:spPr>
          <a:xfrm>
            <a:off x="888669" y="4517678"/>
            <a:ext cx="1090858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dirty="0">
                <a:latin typeface="Calibri" panose="020F0502020204030204" pitchFamily="34" charset="0"/>
              </a:rPr>
              <a:t>Su tavimi dalinuosi užpildyta savo anketa. Surašiau, kas man patinka, ko nemėgstu, kaip gyvenu. Pažink mane ir padėk suprasti, kuriuos duomenis internete skelbti saugu, o kur yra mano asmeniniai duomenys, kurių jokiu būdu negalima viešinti. </a:t>
            </a:r>
          </a:p>
          <a:p>
            <a:endParaRPr lang="lt-LT" sz="2000" dirty="0">
              <a:latin typeface="Calibri" panose="020F0502020204030204" pitchFamily="34" charset="0"/>
            </a:endParaRPr>
          </a:p>
          <a:p>
            <a:r>
              <a:rPr lang="lt-LT" sz="3000" b="1" dirty="0">
                <a:latin typeface="Calibri" panose="020F0502020204030204" pitchFamily="34" charset="0"/>
              </a:rPr>
              <a:t>Kviečiu man padėti!</a:t>
            </a:r>
          </a:p>
        </p:txBody>
      </p:sp>
    </p:spTree>
    <p:extLst>
      <p:ext uri="{BB962C8B-B14F-4D97-AF65-F5344CB8AC3E}">
        <p14:creationId xmlns:p14="http://schemas.microsoft.com/office/powerpoint/2010/main" val="165215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672F62-A82C-9C42-BBEC-4D131AE926BD}"/>
              </a:ext>
            </a:extLst>
          </p:cNvPr>
          <p:cNvSpPr txBox="1"/>
          <p:nvPr/>
        </p:nvSpPr>
        <p:spPr>
          <a:xfrm>
            <a:off x="983035" y="3127838"/>
            <a:ext cx="44657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dirty="0">
                <a:latin typeface="Calibri" panose="020F0502020204030204" pitchFamily="34" charset="0"/>
              </a:rPr>
              <a:t>PRAN</a:t>
            </a:r>
            <a:r>
              <a:rPr lang="lt-LT" sz="7000" b="1" dirty="0">
                <a:latin typeface="Calibri" panose="020F0502020204030204" pitchFamily="34" charset="0"/>
              </a:rPr>
              <a:t>UKO PATARIMAI</a:t>
            </a:r>
            <a:endParaRPr lang="en-US" sz="7000" b="1" dirty="0">
              <a:latin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8F0C42-66D3-2947-A6EA-A201C984E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267" y="569949"/>
            <a:ext cx="2298700" cy="2349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DB6B94-4DD5-3E47-9388-79F7E24B0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008" y="1143000"/>
            <a:ext cx="2387600" cy="2286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D1C353-57C7-9046-99C3-9799F2DB0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0304" y="3816631"/>
            <a:ext cx="2286000" cy="23495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0ED6AD-E36F-48DF-AE77-4E9706747A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125" y="96568"/>
            <a:ext cx="2822916" cy="153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5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808A78D-535A-DF49-8AF1-AC3C1111F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583" y="720148"/>
            <a:ext cx="2286000" cy="2349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53C89F5-49D9-1147-8F3C-B90AA2114E41}"/>
              </a:ext>
            </a:extLst>
          </p:cNvPr>
          <p:cNvSpPr txBox="1"/>
          <p:nvPr/>
        </p:nvSpPr>
        <p:spPr>
          <a:xfrm>
            <a:off x="3013023" y="597455"/>
            <a:ext cx="899409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Drauguži</a:t>
            </a:r>
            <a:r>
              <a:rPr lang="en-US" sz="2800" b="1" dirty="0"/>
              <a:t>, </a:t>
            </a:r>
            <a:r>
              <a:rPr lang="en-US" sz="2800" b="1" dirty="0" err="1"/>
              <a:t>verta</a:t>
            </a:r>
            <a:r>
              <a:rPr lang="en-US" sz="2800" b="1" dirty="0"/>
              <a:t> </a:t>
            </a:r>
            <a:r>
              <a:rPr lang="en-US" sz="2800" b="1" dirty="0" err="1"/>
              <a:t>įsidėmėti</a:t>
            </a:r>
            <a:r>
              <a:rPr lang="en-US" sz="2800" b="1" dirty="0"/>
              <a:t> - </a:t>
            </a:r>
            <a:r>
              <a:rPr lang="en-US" sz="2800" b="1" dirty="0" err="1"/>
              <a:t>šie</a:t>
            </a:r>
            <a:r>
              <a:rPr lang="en-US" sz="2800" b="1" dirty="0"/>
              <a:t> </a:t>
            </a:r>
            <a:r>
              <a:rPr lang="en-US" sz="2800" b="1" dirty="0" err="1"/>
              <a:t>duomenys</a:t>
            </a:r>
            <a:r>
              <a:rPr lang="en-US" sz="2800" b="1" dirty="0"/>
              <a:t> </a:t>
            </a:r>
            <a:r>
              <a:rPr lang="en-US" sz="2800" b="1" dirty="0" err="1"/>
              <a:t>yra</a:t>
            </a:r>
            <a:r>
              <a:rPr lang="en-US" sz="2800" b="1" dirty="0"/>
              <a:t> </a:t>
            </a:r>
            <a:r>
              <a:rPr lang="en-US" sz="2800" b="1" dirty="0" err="1"/>
              <a:t>tavo</a:t>
            </a:r>
            <a:r>
              <a:rPr lang="en-US" sz="2800" b="1" dirty="0"/>
              <a:t> </a:t>
            </a:r>
            <a:r>
              <a:rPr lang="en-US" sz="2800" b="1" dirty="0" err="1"/>
              <a:t>asmens</a:t>
            </a:r>
            <a:r>
              <a:rPr lang="en-US" sz="2800" b="1" dirty="0"/>
              <a:t> </a:t>
            </a:r>
            <a:r>
              <a:rPr lang="en-US" sz="2800" b="1" dirty="0" err="1"/>
              <a:t>duomenys</a:t>
            </a:r>
            <a:r>
              <a:rPr lang="en-US" sz="2800" b="1" dirty="0"/>
              <a:t>, </a:t>
            </a:r>
            <a:r>
              <a:rPr lang="en-US" sz="2800" b="1" dirty="0" err="1"/>
              <a:t>kuriuos</a:t>
            </a:r>
            <a:r>
              <a:rPr lang="en-US" sz="2800" b="1" dirty="0"/>
              <a:t> </a:t>
            </a:r>
            <a:r>
              <a:rPr lang="en-US" sz="2800" b="1" dirty="0" err="1"/>
              <a:t>turi</a:t>
            </a:r>
            <a:r>
              <a:rPr lang="en-US" sz="2800" b="1" dirty="0"/>
              <a:t> </a:t>
            </a:r>
            <a:r>
              <a:rPr lang="en-US" sz="2800" b="1" dirty="0" err="1"/>
              <a:t>saugoti</a:t>
            </a:r>
            <a:r>
              <a:rPr lang="en-US" sz="2800" b="1" dirty="0"/>
              <a:t>. </a:t>
            </a:r>
            <a:r>
              <a:rPr lang="en-US" sz="2800" b="1" dirty="0" err="1"/>
              <a:t>Neskelbk</a:t>
            </a:r>
            <a:r>
              <a:rPr lang="en-US" sz="2800" b="1" dirty="0"/>
              <a:t> </a:t>
            </a:r>
            <a:r>
              <a:rPr lang="en-US" sz="2800" b="1" dirty="0" err="1"/>
              <a:t>jų</a:t>
            </a:r>
            <a:r>
              <a:rPr lang="en-US" sz="2800" b="1" dirty="0"/>
              <a:t> </a:t>
            </a:r>
            <a:r>
              <a:rPr lang="en-US" sz="2800" b="1" dirty="0" err="1"/>
              <a:t>viešai</a:t>
            </a:r>
            <a:r>
              <a:rPr lang="en-US" sz="2800" b="1" dirty="0"/>
              <a:t>!</a:t>
            </a:r>
          </a:p>
          <a:p>
            <a:pPr marL="285750" indent="-285750">
              <a:buFont typeface="Apple Color Emoji" pitchFamily="2" charset="0"/>
              <a:buChar char="🔐"/>
            </a:pPr>
            <a:endParaRPr lang="en-US" sz="2800" dirty="0"/>
          </a:p>
          <a:p>
            <a:pPr marL="285750" indent="-285750">
              <a:buFont typeface="Apple Color Emoji" pitchFamily="2" charset="0"/>
              <a:buChar char="🔐"/>
            </a:pPr>
            <a:r>
              <a:rPr lang="lt-LT" sz="2800" dirty="0"/>
              <a:t> </a:t>
            </a:r>
            <a:r>
              <a:rPr lang="en-US" sz="2800" dirty="0" err="1"/>
              <a:t>Pavardė</a:t>
            </a:r>
            <a:endParaRPr lang="en-US" sz="2800" dirty="0"/>
          </a:p>
          <a:p>
            <a:pPr marL="285750" indent="-285750">
              <a:buFont typeface="Apple Color Emoji" pitchFamily="2" charset="0"/>
              <a:buChar char="🔐"/>
            </a:pPr>
            <a:r>
              <a:rPr lang="lt-LT" sz="2800" dirty="0"/>
              <a:t> </a:t>
            </a:r>
            <a:r>
              <a:rPr lang="en-US" sz="2800" dirty="0" err="1"/>
              <a:t>Namų</a:t>
            </a:r>
            <a:r>
              <a:rPr lang="en-US" sz="2800" dirty="0"/>
              <a:t> </a:t>
            </a:r>
            <a:r>
              <a:rPr lang="en-US" sz="2800" dirty="0" err="1"/>
              <a:t>adresas</a:t>
            </a:r>
            <a:r>
              <a:rPr lang="en-US" sz="2800" dirty="0"/>
              <a:t>, </a:t>
            </a:r>
            <a:r>
              <a:rPr lang="en-US" sz="2800" dirty="0" err="1"/>
              <a:t>laiptinės</a:t>
            </a:r>
            <a:r>
              <a:rPr lang="en-US" sz="2800" dirty="0"/>
              <a:t> </a:t>
            </a:r>
            <a:r>
              <a:rPr lang="en-US" sz="2800" dirty="0" err="1"/>
              <a:t>durų</a:t>
            </a:r>
            <a:r>
              <a:rPr lang="en-US" sz="2800" dirty="0"/>
              <a:t> </a:t>
            </a:r>
            <a:r>
              <a:rPr lang="en-US" sz="2800" dirty="0" err="1"/>
              <a:t>kodas</a:t>
            </a:r>
            <a:endParaRPr lang="en-US" sz="2800" dirty="0"/>
          </a:p>
          <a:p>
            <a:pPr marL="285750" indent="-285750">
              <a:buFont typeface="Apple Color Emoji" pitchFamily="2" charset="0"/>
              <a:buChar char="🔐"/>
            </a:pPr>
            <a:r>
              <a:rPr lang="en-US" sz="2800" dirty="0"/>
              <a:t> </a:t>
            </a:r>
            <a:r>
              <a:rPr lang="en-US" sz="2800" dirty="0" err="1"/>
              <a:t>Telefono</a:t>
            </a:r>
            <a:r>
              <a:rPr lang="en-US" sz="2800" dirty="0"/>
              <a:t> </a:t>
            </a:r>
            <a:r>
              <a:rPr lang="en-US" sz="2800" dirty="0" err="1"/>
              <a:t>numeris</a:t>
            </a:r>
            <a:endParaRPr lang="en-US" sz="2800" dirty="0"/>
          </a:p>
          <a:p>
            <a:pPr marL="285750" indent="-285750">
              <a:buFont typeface="Apple Color Emoji" pitchFamily="2" charset="0"/>
              <a:buChar char="🔐"/>
            </a:pPr>
            <a:r>
              <a:rPr lang="en-US" sz="2800" dirty="0"/>
              <a:t> </a:t>
            </a:r>
            <a:r>
              <a:rPr lang="en-US" sz="2800" dirty="0" err="1"/>
              <a:t>Mokykla</a:t>
            </a:r>
            <a:r>
              <a:rPr lang="en-US" sz="2800" dirty="0"/>
              <a:t> </a:t>
            </a:r>
            <a:r>
              <a:rPr lang="en-US" sz="2800" dirty="0" err="1"/>
              <a:t>ir</a:t>
            </a:r>
            <a:r>
              <a:rPr lang="en-US" sz="2800" dirty="0"/>
              <a:t> </a:t>
            </a:r>
            <a:r>
              <a:rPr lang="en-US" sz="2800" dirty="0" err="1"/>
              <a:t>klasė</a:t>
            </a:r>
            <a:endParaRPr lang="en-US" sz="2800" dirty="0"/>
          </a:p>
          <a:p>
            <a:pPr marL="285750" indent="-285750">
              <a:buFont typeface="Apple Color Emoji" pitchFamily="2" charset="0"/>
              <a:buChar char="🔐"/>
            </a:pPr>
            <a:r>
              <a:rPr lang="lt-LT" sz="2800" dirty="0"/>
              <a:t> </a:t>
            </a:r>
            <a:r>
              <a:rPr lang="en-US" sz="2800" dirty="0" err="1"/>
              <a:t>Šeimos</a:t>
            </a:r>
            <a:r>
              <a:rPr lang="en-US" sz="2800" dirty="0"/>
              <a:t> </a:t>
            </a:r>
            <a:r>
              <a:rPr lang="en-US" sz="2800" dirty="0" err="1"/>
              <a:t>narių</a:t>
            </a:r>
            <a:r>
              <a:rPr lang="en-US" sz="2800" dirty="0"/>
              <a:t> </a:t>
            </a:r>
            <a:r>
              <a:rPr lang="en-US" sz="2800" dirty="0" err="1"/>
              <a:t>duomenys</a:t>
            </a:r>
            <a:endParaRPr lang="en-US" sz="2800" dirty="0"/>
          </a:p>
          <a:p>
            <a:pPr marL="285750" indent="-285750">
              <a:buFont typeface="Apple Color Emoji" pitchFamily="2" charset="0"/>
              <a:buChar char="🔐"/>
            </a:pPr>
            <a:r>
              <a:rPr lang="lt-LT" sz="2800" dirty="0"/>
              <a:t> </a:t>
            </a:r>
            <a:r>
              <a:rPr lang="en-US" sz="2800" dirty="0" err="1"/>
              <a:t>Finansai</a:t>
            </a:r>
            <a:r>
              <a:rPr lang="en-US" sz="2800" dirty="0"/>
              <a:t>: </a:t>
            </a:r>
            <a:r>
              <a:rPr lang="en-US" sz="2800" dirty="0" err="1"/>
              <a:t>tėvų</a:t>
            </a:r>
            <a:r>
              <a:rPr lang="en-US" sz="2800" dirty="0"/>
              <a:t> </a:t>
            </a:r>
            <a:r>
              <a:rPr lang="en-US" sz="2800" dirty="0" err="1"/>
              <a:t>atlyginimai</a:t>
            </a:r>
            <a:r>
              <a:rPr lang="en-US" sz="2800" dirty="0"/>
              <a:t>, </a:t>
            </a:r>
            <a:r>
              <a:rPr lang="en-US" sz="2800" dirty="0" err="1"/>
              <a:t>taupyklė</a:t>
            </a:r>
            <a:r>
              <a:rPr lang="lt-LT" sz="2800" dirty="0"/>
              <a:t>je sukaupta </a:t>
            </a:r>
            <a:r>
              <a:rPr lang="en-US" sz="2800" dirty="0" err="1"/>
              <a:t>suma</a:t>
            </a:r>
            <a:endParaRPr lang="en-US" sz="2800" dirty="0"/>
          </a:p>
          <a:p>
            <a:pPr marL="285750" indent="-285750">
              <a:buFont typeface="Apple Color Emoji" pitchFamily="2" charset="0"/>
              <a:buChar char="🔐"/>
            </a:pPr>
            <a:endParaRPr lang="en-US" sz="2800" dirty="0"/>
          </a:p>
          <a:p>
            <a:endParaRPr lang="lt-LT" sz="2800" b="1" dirty="0"/>
          </a:p>
          <a:p>
            <a:r>
              <a:rPr lang="en-US" sz="2800" b="1" dirty="0" err="1"/>
              <a:t>Su</a:t>
            </a:r>
            <a:r>
              <a:rPr lang="en-US" sz="2800" b="1" dirty="0"/>
              <a:t> </a:t>
            </a:r>
            <a:r>
              <a:rPr lang="en-US" sz="2800" b="1" dirty="0" err="1"/>
              <a:t>savo</a:t>
            </a:r>
            <a:r>
              <a:rPr lang="en-US" sz="2800" b="1" dirty="0"/>
              <a:t> </a:t>
            </a:r>
            <a:r>
              <a:rPr lang="lt-LT" sz="2800" b="1" dirty="0"/>
              <a:t>duomenimis</a:t>
            </a:r>
            <a:r>
              <a:rPr lang="en-US" sz="2800" b="1" dirty="0"/>
              <a:t> </a:t>
            </a:r>
            <a:r>
              <a:rPr lang="en-US" sz="2800" b="1" dirty="0" err="1"/>
              <a:t>elkis</a:t>
            </a:r>
            <a:r>
              <a:rPr lang="en-US" sz="2800" b="1" dirty="0"/>
              <a:t> </a:t>
            </a:r>
            <a:r>
              <a:rPr lang="en-US" sz="2800" b="1" dirty="0" err="1"/>
              <a:t>saugiai</a:t>
            </a:r>
            <a:r>
              <a:rPr lang="en-US" sz="2800" b="1" dirty="0"/>
              <a:t> </a:t>
            </a:r>
            <a:r>
              <a:rPr lang="en-US" sz="2800" b="1" dirty="0" err="1"/>
              <a:t>ir</a:t>
            </a:r>
            <a:r>
              <a:rPr lang="en-US" sz="2800" b="1" dirty="0"/>
              <a:t> </a:t>
            </a:r>
            <a:r>
              <a:rPr lang="en-US" sz="2800" b="1" dirty="0" err="1"/>
              <a:t>internetas</a:t>
            </a:r>
            <a:r>
              <a:rPr lang="en-US" sz="2800" b="1" dirty="0"/>
              <a:t> bus </a:t>
            </a:r>
            <a:r>
              <a:rPr lang="en-US" sz="2800" b="1" dirty="0" err="1"/>
              <a:t>draugiškas</a:t>
            </a:r>
            <a:r>
              <a:rPr lang="en-US" sz="2800" b="1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02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185</Words>
  <Application>Microsoft Office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Apple Color Emoji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Ramūnas Vereckis</dc:creator>
  <cp:lastModifiedBy>Rita Šukytė</cp:lastModifiedBy>
  <cp:revision>26</cp:revision>
  <dcterms:created xsi:type="dcterms:W3CDTF">2019-10-10T02:58:54Z</dcterms:created>
  <dcterms:modified xsi:type="dcterms:W3CDTF">2020-01-24T11:26:21Z</dcterms:modified>
</cp:coreProperties>
</file>