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1" r:id="rId4"/>
    <p:sldId id="262" r:id="rId5"/>
    <p:sldId id="263" r:id="rId6"/>
    <p:sldId id="264" r:id="rId7"/>
    <p:sldId id="265" r:id="rId8"/>
    <p:sldId id="267" r:id="rId9"/>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F4D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15505C-59BF-44B0-9774-91866DBB036F}" v="49" dt="2020-03-13T11:24:18.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Viltare Platzner" userId="2f472c0d786b00a0" providerId="LiveId" clId="{EC15505C-59BF-44B0-9774-91866DBB036F}"/>
    <pc:docChg chg="undo custSel mod addSld delSld modSld">
      <pc:chgData name="Viltare Platzner" userId="2f472c0d786b00a0" providerId="LiveId" clId="{EC15505C-59BF-44B0-9774-91866DBB036F}" dt="2020-03-13T12:37:24.022" v="1018" actId="1076"/>
      <pc:docMkLst>
        <pc:docMk/>
      </pc:docMkLst>
      <pc:sldChg chg="addSp delSp modSp mod">
        <pc:chgData name="Viltare Platzner" userId="2f472c0d786b00a0" providerId="LiveId" clId="{EC15505C-59BF-44B0-9774-91866DBB036F}" dt="2020-03-13T11:24:18.666" v="1005"/>
        <pc:sldMkLst>
          <pc:docMk/>
          <pc:sldMk cId="1938078280" sldId="256"/>
        </pc:sldMkLst>
        <pc:spChg chg="mod">
          <ac:chgData name="Viltare Platzner" userId="2f472c0d786b00a0" providerId="LiveId" clId="{EC15505C-59BF-44B0-9774-91866DBB036F}" dt="2020-03-13T11:18:53.126" v="970" actId="1076"/>
          <ac:spMkLst>
            <pc:docMk/>
            <pc:sldMk cId="1938078280" sldId="256"/>
            <ac:spMk id="2" creationId="{72E88E6F-80D5-4719-B879-82C795E60F4E}"/>
          </ac:spMkLst>
        </pc:spChg>
        <pc:spChg chg="del mod">
          <ac:chgData name="Viltare Platzner" userId="2f472c0d786b00a0" providerId="LiveId" clId="{EC15505C-59BF-44B0-9774-91866DBB036F}" dt="2020-03-13T10:51:04.467" v="742" actId="478"/>
          <ac:spMkLst>
            <pc:docMk/>
            <pc:sldMk cId="1938078280" sldId="256"/>
            <ac:spMk id="3" creationId="{B260FAEE-4561-4983-8310-736F5AFF294F}"/>
          </ac:spMkLst>
        </pc:spChg>
        <pc:picChg chg="add del mod ord">
          <ac:chgData name="Viltare Platzner" userId="2f472c0d786b00a0" providerId="LiveId" clId="{EC15505C-59BF-44B0-9774-91866DBB036F}" dt="2020-03-13T11:13:15.874" v="899" actId="478"/>
          <ac:picMkLst>
            <pc:docMk/>
            <pc:sldMk cId="1938078280" sldId="256"/>
            <ac:picMk id="5" creationId="{849112FF-1DCC-418B-BD22-3453C098BC50}"/>
          </ac:picMkLst>
        </pc:picChg>
        <pc:picChg chg="add mod">
          <ac:chgData name="Viltare Platzner" userId="2f472c0d786b00a0" providerId="LiveId" clId="{EC15505C-59BF-44B0-9774-91866DBB036F}" dt="2020-03-13T11:13:30.900" v="906" actId="1076"/>
          <ac:picMkLst>
            <pc:docMk/>
            <pc:sldMk cId="1938078280" sldId="256"/>
            <ac:picMk id="6" creationId="{4AFAAA9F-2E71-42EB-9598-E20A8C47F856}"/>
          </ac:picMkLst>
        </pc:picChg>
        <pc:picChg chg="add mod">
          <ac:chgData name="Viltare Platzner" userId="2f472c0d786b00a0" providerId="LiveId" clId="{EC15505C-59BF-44B0-9774-91866DBB036F}" dt="2020-03-13T11:13:29.502" v="905" actId="1076"/>
          <ac:picMkLst>
            <pc:docMk/>
            <pc:sldMk cId="1938078280" sldId="256"/>
            <ac:picMk id="7" creationId="{D921827E-807B-4AD5-B3D4-0686F4CE6974}"/>
          </ac:picMkLst>
        </pc:picChg>
        <pc:picChg chg="add del">
          <ac:chgData name="Viltare Platzner" userId="2f472c0d786b00a0" providerId="LiveId" clId="{EC15505C-59BF-44B0-9774-91866DBB036F}" dt="2020-03-13T11:24:18.416" v="1004" actId="478"/>
          <ac:picMkLst>
            <pc:docMk/>
            <pc:sldMk cId="1938078280" sldId="256"/>
            <ac:picMk id="8" creationId="{B729ACB6-015C-4CE8-9C93-8C4E2483C0B4}"/>
          </ac:picMkLst>
        </pc:picChg>
        <pc:picChg chg="add">
          <ac:chgData name="Viltare Platzner" userId="2f472c0d786b00a0" providerId="LiveId" clId="{EC15505C-59BF-44B0-9774-91866DBB036F}" dt="2020-03-13T11:24:18.666" v="1005"/>
          <ac:picMkLst>
            <pc:docMk/>
            <pc:sldMk cId="1938078280" sldId="256"/>
            <ac:picMk id="9" creationId="{75F967C1-5D09-4AD5-B690-DD273AE7F14C}"/>
          </ac:picMkLst>
        </pc:picChg>
      </pc:sldChg>
      <pc:sldChg chg="addSp delSp modSp mod">
        <pc:chgData name="Viltare Platzner" userId="2f472c0d786b00a0" providerId="LiveId" clId="{EC15505C-59BF-44B0-9774-91866DBB036F}" dt="2020-03-13T11:24:16.299" v="1003"/>
        <pc:sldMkLst>
          <pc:docMk/>
          <pc:sldMk cId="1506879387" sldId="260"/>
        </pc:sldMkLst>
        <pc:spChg chg="mod">
          <ac:chgData name="Viltare Platzner" userId="2f472c0d786b00a0" providerId="LiveId" clId="{EC15505C-59BF-44B0-9774-91866DBB036F}" dt="2020-03-13T11:12:57.366" v="894" actId="1076"/>
          <ac:spMkLst>
            <pc:docMk/>
            <pc:sldMk cId="1506879387" sldId="260"/>
            <ac:spMk id="17" creationId="{73D5C9CF-9B45-CF49-8944-1B67CB358C72}"/>
          </ac:spMkLst>
        </pc:spChg>
        <pc:graphicFrameChg chg="mod modGraphic">
          <ac:chgData name="Viltare Platzner" userId="2f472c0d786b00a0" providerId="LiveId" clId="{EC15505C-59BF-44B0-9774-91866DBB036F}" dt="2020-03-13T11:13:05.543" v="896" actId="1076"/>
          <ac:graphicFrameMkLst>
            <pc:docMk/>
            <pc:sldMk cId="1506879387" sldId="260"/>
            <ac:graphicFrameMk id="2" creationId="{CE4CC7EB-7BDE-FF45-90ED-E4E10C6D9FC0}"/>
          </ac:graphicFrameMkLst>
        </pc:graphicFrameChg>
        <pc:picChg chg="add del mod ord">
          <ac:chgData name="Viltare Platzner" userId="2f472c0d786b00a0" providerId="LiveId" clId="{EC15505C-59BF-44B0-9774-91866DBB036F}" dt="2020-03-13T11:12:52.091" v="893" actId="478"/>
          <ac:picMkLst>
            <pc:docMk/>
            <pc:sldMk cId="1506879387" sldId="260"/>
            <ac:picMk id="6" creationId="{06ED0BB3-22CF-41AA-9A3A-F8578C2B6180}"/>
          </ac:picMkLst>
        </pc:picChg>
        <pc:picChg chg="add del mod">
          <ac:chgData name="Viltare Platzner" userId="2f472c0d786b00a0" providerId="LiveId" clId="{EC15505C-59BF-44B0-9774-91866DBB036F}" dt="2020-03-13T11:24:15.944" v="1002" actId="478"/>
          <ac:picMkLst>
            <pc:docMk/>
            <pc:sldMk cId="1506879387" sldId="260"/>
            <ac:picMk id="7" creationId="{CE35C9C1-7DDB-4F6B-AEE5-9C44E795E046}"/>
          </ac:picMkLst>
        </pc:picChg>
        <pc:picChg chg="add">
          <ac:chgData name="Viltare Platzner" userId="2f472c0d786b00a0" providerId="LiveId" clId="{EC15505C-59BF-44B0-9774-91866DBB036F}" dt="2020-03-13T11:24:16.299" v="1003"/>
          <ac:picMkLst>
            <pc:docMk/>
            <pc:sldMk cId="1506879387" sldId="260"/>
            <ac:picMk id="8" creationId="{15F6291C-B0EB-4878-A82A-FF8C4EC5C87C}"/>
          </ac:picMkLst>
        </pc:picChg>
        <pc:cxnChg chg="mod">
          <ac:chgData name="Viltare Platzner" userId="2f472c0d786b00a0" providerId="LiveId" clId="{EC15505C-59BF-44B0-9774-91866DBB036F}" dt="2020-03-13T11:13:02.570" v="895" actId="1076"/>
          <ac:cxnSpMkLst>
            <pc:docMk/>
            <pc:sldMk cId="1506879387" sldId="260"/>
            <ac:cxnSpMk id="5" creationId="{FC76CE2E-E115-884C-9F34-5BE0A6D88C26}"/>
          </ac:cxnSpMkLst>
        </pc:cxnChg>
      </pc:sldChg>
      <pc:sldChg chg="modSp mod">
        <pc:chgData name="Viltare Platzner" userId="2f472c0d786b00a0" providerId="LiveId" clId="{EC15505C-59BF-44B0-9774-91866DBB036F}" dt="2020-03-13T11:25:24.871" v="1006" actId="1076"/>
        <pc:sldMkLst>
          <pc:docMk/>
          <pc:sldMk cId="2245115126" sldId="261"/>
        </pc:sldMkLst>
        <pc:spChg chg="mod">
          <ac:chgData name="Viltare Platzner" userId="2f472c0d786b00a0" providerId="LiveId" clId="{EC15505C-59BF-44B0-9774-91866DBB036F}" dt="2020-03-13T11:20:03.275" v="982" actId="1076"/>
          <ac:spMkLst>
            <pc:docMk/>
            <pc:sldMk cId="2245115126" sldId="261"/>
            <ac:spMk id="13" creationId="{7F040110-F560-704E-9F44-43EB05F58C60}"/>
          </ac:spMkLst>
        </pc:spChg>
        <pc:spChg chg="mod">
          <ac:chgData name="Viltare Platzner" userId="2f472c0d786b00a0" providerId="LiveId" clId="{EC15505C-59BF-44B0-9774-91866DBB036F}" dt="2020-03-13T11:20:06.235" v="983" actId="1076"/>
          <ac:spMkLst>
            <pc:docMk/>
            <pc:sldMk cId="2245115126" sldId="261"/>
            <ac:spMk id="14" creationId="{43284187-807C-7C41-9C42-4FE5824BA251}"/>
          </ac:spMkLst>
        </pc:spChg>
        <pc:spChg chg="mod">
          <ac:chgData name="Viltare Platzner" userId="2f472c0d786b00a0" providerId="LiveId" clId="{EC15505C-59BF-44B0-9774-91866DBB036F}" dt="2020-03-13T11:10:27.066" v="887" actId="1076"/>
          <ac:spMkLst>
            <pc:docMk/>
            <pc:sldMk cId="2245115126" sldId="261"/>
            <ac:spMk id="16" creationId="{EF70D58E-2B46-B848-80AB-CA8962110A29}"/>
          </ac:spMkLst>
        </pc:spChg>
        <pc:spChg chg="mod">
          <ac:chgData name="Viltare Platzner" userId="2f472c0d786b00a0" providerId="LiveId" clId="{EC15505C-59BF-44B0-9774-91866DBB036F}" dt="2020-03-13T11:25:24.871" v="1006" actId="1076"/>
          <ac:spMkLst>
            <pc:docMk/>
            <pc:sldMk cId="2245115126" sldId="261"/>
            <ac:spMk id="17" creationId="{73D5C9CF-9B45-CF49-8944-1B67CB358C72}"/>
          </ac:spMkLst>
        </pc:spChg>
        <pc:cxnChg chg="mod">
          <ac:chgData name="Viltare Platzner" userId="2f472c0d786b00a0" providerId="LiveId" clId="{EC15505C-59BF-44B0-9774-91866DBB036F}" dt="2020-03-13T11:10:11.215" v="883" actId="1076"/>
          <ac:cxnSpMkLst>
            <pc:docMk/>
            <pc:sldMk cId="2245115126" sldId="261"/>
            <ac:cxnSpMk id="5" creationId="{FC76CE2E-E115-884C-9F34-5BE0A6D88C26}"/>
          </ac:cxnSpMkLst>
        </pc:cxnChg>
      </pc:sldChg>
      <pc:sldChg chg="addSp delSp modSp add mod">
        <pc:chgData name="Viltare Platzner" userId="2f472c0d786b00a0" providerId="LiveId" clId="{EC15505C-59BF-44B0-9774-91866DBB036F}" dt="2020-03-13T11:24:11.602" v="1001"/>
        <pc:sldMkLst>
          <pc:docMk/>
          <pc:sldMk cId="4144378440" sldId="262"/>
        </pc:sldMkLst>
        <pc:spChg chg="add mod">
          <ac:chgData name="Viltare Platzner" userId="2f472c0d786b00a0" providerId="LiveId" clId="{EC15505C-59BF-44B0-9774-91866DBB036F}" dt="2020-03-13T11:09:38.255" v="880" actId="1076"/>
          <ac:spMkLst>
            <pc:docMk/>
            <pc:sldMk cId="4144378440" sldId="262"/>
            <ac:spMk id="2" creationId="{4C5FD80E-2E56-4A67-853C-9E669ED26F10}"/>
          </ac:spMkLst>
        </pc:spChg>
        <pc:spChg chg="del">
          <ac:chgData name="Viltare Platzner" userId="2f472c0d786b00a0" providerId="LiveId" clId="{EC15505C-59BF-44B0-9774-91866DBB036F}" dt="2020-03-12T13:30:46.077" v="92" actId="478"/>
          <ac:spMkLst>
            <pc:docMk/>
            <pc:sldMk cId="4144378440" sldId="262"/>
            <ac:spMk id="13" creationId="{7F040110-F560-704E-9F44-43EB05F58C60}"/>
          </ac:spMkLst>
        </pc:spChg>
        <pc:spChg chg="del mod">
          <ac:chgData name="Viltare Platzner" userId="2f472c0d786b00a0" providerId="LiveId" clId="{EC15505C-59BF-44B0-9774-91866DBB036F}" dt="2020-03-13T11:19:32.936" v="973"/>
          <ac:spMkLst>
            <pc:docMk/>
            <pc:sldMk cId="4144378440" sldId="262"/>
            <ac:spMk id="14" creationId="{43284187-807C-7C41-9C42-4FE5824BA251}"/>
          </ac:spMkLst>
        </pc:spChg>
        <pc:spChg chg="del mod">
          <ac:chgData name="Viltare Platzner" userId="2f472c0d786b00a0" providerId="LiveId" clId="{EC15505C-59BF-44B0-9774-91866DBB036F}" dt="2020-03-12T13:33:50.503" v="139"/>
          <ac:spMkLst>
            <pc:docMk/>
            <pc:sldMk cId="4144378440" sldId="262"/>
            <ac:spMk id="16" creationId="{EF70D58E-2B46-B848-80AB-CA8962110A29}"/>
          </ac:spMkLst>
        </pc:spChg>
        <pc:spChg chg="mod">
          <ac:chgData name="Viltare Platzner" userId="2f472c0d786b00a0" providerId="LiveId" clId="{EC15505C-59BF-44B0-9774-91866DBB036F}" dt="2020-03-13T11:09:42.001" v="881" actId="1076"/>
          <ac:spMkLst>
            <pc:docMk/>
            <pc:sldMk cId="4144378440" sldId="262"/>
            <ac:spMk id="17" creationId="{73D5C9CF-9B45-CF49-8944-1B67CB358C72}"/>
          </ac:spMkLst>
        </pc:spChg>
        <pc:picChg chg="add del mod ord">
          <ac:chgData name="Viltare Platzner" userId="2f472c0d786b00a0" providerId="LiveId" clId="{EC15505C-59BF-44B0-9774-91866DBB036F}" dt="2020-03-13T11:09:09.619" v="872" actId="478"/>
          <ac:picMkLst>
            <pc:docMk/>
            <pc:sldMk cId="4144378440" sldId="262"/>
            <ac:picMk id="6" creationId="{075AAAC6-6FBE-4F32-8069-2EEDD6548127}"/>
          </ac:picMkLst>
        </pc:picChg>
        <pc:picChg chg="add del mod ord">
          <ac:chgData name="Viltare Platzner" userId="2f472c0d786b00a0" providerId="LiveId" clId="{EC15505C-59BF-44B0-9774-91866DBB036F}" dt="2020-03-13T11:24:11.328" v="1000" actId="478"/>
          <ac:picMkLst>
            <pc:docMk/>
            <pc:sldMk cId="4144378440" sldId="262"/>
            <ac:picMk id="7" creationId="{0FE96D76-A644-441B-973F-D44978DF9EF0}"/>
          </ac:picMkLst>
        </pc:picChg>
        <pc:picChg chg="add">
          <ac:chgData name="Viltare Platzner" userId="2f472c0d786b00a0" providerId="LiveId" clId="{EC15505C-59BF-44B0-9774-91866DBB036F}" dt="2020-03-13T11:24:11.602" v="1001"/>
          <ac:picMkLst>
            <pc:docMk/>
            <pc:sldMk cId="4144378440" sldId="262"/>
            <ac:picMk id="8" creationId="{D623FD8A-8903-4736-B4D5-F030492600DF}"/>
          </ac:picMkLst>
        </pc:picChg>
        <pc:cxnChg chg="mod">
          <ac:chgData name="Viltare Platzner" userId="2f472c0d786b00a0" providerId="LiveId" clId="{EC15505C-59BF-44B0-9774-91866DBB036F}" dt="2020-03-13T11:09:34.014" v="879" actId="1076"/>
          <ac:cxnSpMkLst>
            <pc:docMk/>
            <pc:sldMk cId="4144378440" sldId="262"/>
            <ac:cxnSpMk id="5" creationId="{FC76CE2E-E115-884C-9F34-5BE0A6D88C26}"/>
          </ac:cxnSpMkLst>
        </pc:cxnChg>
      </pc:sldChg>
      <pc:sldChg chg="addSp delSp modSp add mod">
        <pc:chgData name="Viltare Platzner" userId="2f472c0d786b00a0" providerId="LiveId" clId="{EC15505C-59BF-44B0-9774-91866DBB036F}" dt="2020-03-13T11:24:08.772" v="999"/>
        <pc:sldMkLst>
          <pc:docMk/>
          <pc:sldMk cId="380412220" sldId="263"/>
        </pc:sldMkLst>
        <pc:spChg chg="del mod">
          <ac:chgData name="Viltare Platzner" userId="2f472c0d786b00a0" providerId="LiveId" clId="{EC15505C-59BF-44B0-9774-91866DBB036F}" dt="2020-03-12T13:51:41.826" v="180"/>
          <ac:spMkLst>
            <pc:docMk/>
            <pc:sldMk cId="380412220" sldId="263"/>
            <ac:spMk id="2" creationId="{4C5FD80E-2E56-4A67-853C-9E669ED26F10}"/>
          </ac:spMkLst>
        </pc:spChg>
        <pc:spChg chg="add mod">
          <ac:chgData name="Viltare Platzner" userId="2f472c0d786b00a0" providerId="LiveId" clId="{EC15505C-59BF-44B0-9774-91866DBB036F}" dt="2020-03-13T11:09:05.929" v="871" actId="1076"/>
          <ac:spMkLst>
            <pc:docMk/>
            <pc:sldMk cId="380412220" sldId="263"/>
            <ac:spMk id="3" creationId="{F91CBE8A-9AE5-4899-8A3E-CCF48174727A}"/>
          </ac:spMkLst>
        </pc:spChg>
        <pc:spChg chg="del mod">
          <ac:chgData name="Viltare Platzner" userId="2f472c0d786b00a0" providerId="LiveId" clId="{EC15505C-59BF-44B0-9774-91866DBB036F}" dt="2020-03-13T11:19:35.287" v="975" actId="478"/>
          <ac:spMkLst>
            <pc:docMk/>
            <pc:sldMk cId="380412220" sldId="263"/>
            <ac:spMk id="14" creationId="{43284187-807C-7C41-9C42-4FE5824BA251}"/>
          </ac:spMkLst>
        </pc:spChg>
        <pc:spChg chg="mod">
          <ac:chgData name="Viltare Platzner" userId="2f472c0d786b00a0" providerId="LiveId" clId="{EC15505C-59BF-44B0-9774-91866DBB036F}" dt="2020-03-13T11:08:56.791" v="869" actId="1076"/>
          <ac:spMkLst>
            <pc:docMk/>
            <pc:sldMk cId="380412220" sldId="263"/>
            <ac:spMk id="17" creationId="{73D5C9CF-9B45-CF49-8944-1B67CB358C72}"/>
          </ac:spMkLst>
        </pc:spChg>
        <pc:picChg chg="add del mod ord">
          <ac:chgData name="Viltare Platzner" userId="2f472c0d786b00a0" providerId="LiveId" clId="{EC15505C-59BF-44B0-9774-91866DBB036F}" dt="2020-03-13T11:08:46.511" v="866" actId="478"/>
          <ac:picMkLst>
            <pc:docMk/>
            <pc:sldMk cId="380412220" sldId="263"/>
            <ac:picMk id="6" creationId="{F96EE519-4ADB-4693-B626-85E62AC33211}"/>
          </ac:picMkLst>
        </pc:picChg>
        <pc:picChg chg="add del ord">
          <ac:chgData name="Viltare Platzner" userId="2f472c0d786b00a0" providerId="LiveId" clId="{EC15505C-59BF-44B0-9774-91866DBB036F}" dt="2020-03-13T11:24:08.486" v="998" actId="478"/>
          <ac:picMkLst>
            <pc:docMk/>
            <pc:sldMk cId="380412220" sldId="263"/>
            <ac:picMk id="7" creationId="{1A7DF182-3018-4C4E-A24C-86F9E4DFE16E}"/>
          </ac:picMkLst>
        </pc:picChg>
        <pc:picChg chg="add">
          <ac:chgData name="Viltare Platzner" userId="2f472c0d786b00a0" providerId="LiveId" clId="{EC15505C-59BF-44B0-9774-91866DBB036F}" dt="2020-03-13T11:24:08.772" v="999"/>
          <ac:picMkLst>
            <pc:docMk/>
            <pc:sldMk cId="380412220" sldId="263"/>
            <ac:picMk id="8" creationId="{3F2A7E62-4438-4FE1-A4F3-E29562091B72}"/>
          </ac:picMkLst>
        </pc:picChg>
        <pc:cxnChg chg="mod">
          <ac:chgData name="Viltare Platzner" userId="2f472c0d786b00a0" providerId="LiveId" clId="{EC15505C-59BF-44B0-9774-91866DBB036F}" dt="2020-03-13T11:09:00.810" v="870" actId="1076"/>
          <ac:cxnSpMkLst>
            <pc:docMk/>
            <pc:sldMk cId="380412220" sldId="263"/>
            <ac:cxnSpMk id="5" creationId="{FC76CE2E-E115-884C-9F34-5BE0A6D88C26}"/>
          </ac:cxnSpMkLst>
        </pc:cxnChg>
      </pc:sldChg>
      <pc:sldChg chg="addSp delSp modSp add mod">
        <pc:chgData name="Viltare Platzner" userId="2f472c0d786b00a0" providerId="LiveId" clId="{EC15505C-59BF-44B0-9774-91866DBB036F}" dt="2020-03-13T11:26:53.505" v="1011" actId="1076"/>
        <pc:sldMkLst>
          <pc:docMk/>
          <pc:sldMk cId="2213275005" sldId="264"/>
        </pc:sldMkLst>
        <pc:spChg chg="mod">
          <ac:chgData name="Viltare Platzner" userId="2f472c0d786b00a0" providerId="LiveId" clId="{EC15505C-59BF-44B0-9774-91866DBB036F}" dt="2020-03-13T11:01:15.146" v="857" actId="14100"/>
          <ac:spMkLst>
            <pc:docMk/>
            <pc:sldMk cId="2213275005" sldId="264"/>
            <ac:spMk id="3" creationId="{F91CBE8A-9AE5-4899-8A3E-CCF48174727A}"/>
          </ac:spMkLst>
        </pc:spChg>
        <pc:spChg chg="del mod">
          <ac:chgData name="Viltare Platzner" userId="2f472c0d786b00a0" providerId="LiveId" clId="{EC15505C-59BF-44B0-9774-91866DBB036F}" dt="2020-03-13T11:01:44.599" v="860"/>
          <ac:spMkLst>
            <pc:docMk/>
            <pc:sldMk cId="2213275005" sldId="264"/>
            <ac:spMk id="14" creationId="{43284187-807C-7C41-9C42-4FE5824BA251}"/>
          </ac:spMkLst>
        </pc:spChg>
        <pc:spChg chg="mod">
          <ac:chgData name="Viltare Platzner" userId="2f472c0d786b00a0" providerId="LiveId" clId="{EC15505C-59BF-44B0-9774-91866DBB036F}" dt="2020-03-13T11:26:53.505" v="1011" actId="1076"/>
          <ac:spMkLst>
            <pc:docMk/>
            <pc:sldMk cId="2213275005" sldId="264"/>
            <ac:spMk id="17" creationId="{73D5C9CF-9B45-CF49-8944-1B67CB358C72}"/>
          </ac:spMkLst>
        </pc:spChg>
        <pc:picChg chg="add del ord">
          <ac:chgData name="Viltare Platzner" userId="2f472c0d786b00a0" providerId="LiveId" clId="{EC15505C-59BF-44B0-9774-91866DBB036F}" dt="2020-03-13T11:00:42.831" v="849" actId="478"/>
          <ac:picMkLst>
            <pc:docMk/>
            <pc:sldMk cId="2213275005" sldId="264"/>
            <ac:picMk id="6" creationId="{A908AEE6-F1A3-459A-ABDE-F49AE8FD860B}"/>
          </ac:picMkLst>
        </pc:picChg>
        <pc:picChg chg="add del mod ord">
          <ac:chgData name="Viltare Platzner" userId="2f472c0d786b00a0" providerId="LiveId" clId="{EC15505C-59BF-44B0-9774-91866DBB036F}" dt="2020-03-13T11:24:05.766" v="996" actId="478"/>
          <ac:picMkLst>
            <pc:docMk/>
            <pc:sldMk cId="2213275005" sldId="264"/>
            <ac:picMk id="7" creationId="{2B8E6B20-7678-4778-BD56-39F977127FB4}"/>
          </ac:picMkLst>
        </pc:picChg>
        <pc:picChg chg="add">
          <ac:chgData name="Viltare Platzner" userId="2f472c0d786b00a0" providerId="LiveId" clId="{EC15505C-59BF-44B0-9774-91866DBB036F}" dt="2020-03-13T11:24:06.191" v="997"/>
          <ac:picMkLst>
            <pc:docMk/>
            <pc:sldMk cId="2213275005" sldId="264"/>
            <ac:picMk id="8" creationId="{6192F024-52D5-4C28-866B-4943DF2AB029}"/>
          </ac:picMkLst>
        </pc:picChg>
        <pc:cxnChg chg="mod">
          <ac:chgData name="Viltare Platzner" userId="2f472c0d786b00a0" providerId="LiveId" clId="{EC15505C-59BF-44B0-9774-91866DBB036F}" dt="2020-03-13T11:00:55.077" v="853" actId="1076"/>
          <ac:cxnSpMkLst>
            <pc:docMk/>
            <pc:sldMk cId="2213275005" sldId="264"/>
            <ac:cxnSpMk id="5" creationId="{FC76CE2E-E115-884C-9F34-5BE0A6D88C26}"/>
          </ac:cxnSpMkLst>
        </pc:cxnChg>
      </pc:sldChg>
      <pc:sldChg chg="addSp delSp modSp add mod">
        <pc:chgData name="Viltare Platzner" userId="2f472c0d786b00a0" providerId="LiveId" clId="{EC15505C-59BF-44B0-9774-91866DBB036F}" dt="2020-03-13T11:26:48.405" v="1010" actId="1076"/>
        <pc:sldMkLst>
          <pc:docMk/>
          <pc:sldMk cId="2994185395" sldId="265"/>
        </pc:sldMkLst>
        <pc:spChg chg="mod">
          <ac:chgData name="Viltare Platzner" userId="2f472c0d786b00a0" providerId="LiveId" clId="{EC15505C-59BF-44B0-9774-91866DBB036F}" dt="2020-03-13T11:26:44.765" v="1009" actId="255"/>
          <ac:spMkLst>
            <pc:docMk/>
            <pc:sldMk cId="2994185395" sldId="265"/>
            <ac:spMk id="2" creationId="{65E04867-106F-485B-A637-EF17D74A0E53}"/>
          </ac:spMkLst>
        </pc:spChg>
        <pc:spChg chg="mod">
          <ac:chgData name="Viltare Platzner" userId="2f472c0d786b00a0" providerId="LiveId" clId="{EC15505C-59BF-44B0-9774-91866DBB036F}" dt="2020-03-13T10:59:52.711" v="847" actId="1076"/>
          <ac:spMkLst>
            <pc:docMk/>
            <pc:sldMk cId="2994185395" sldId="265"/>
            <ac:spMk id="3" creationId="{A3BFCBC3-1568-477F-A57B-A9B7F491708A}"/>
          </ac:spMkLst>
        </pc:spChg>
        <pc:picChg chg="add del mod ord">
          <ac:chgData name="Viltare Platzner" userId="2f472c0d786b00a0" providerId="LiveId" clId="{EC15505C-59BF-44B0-9774-91866DBB036F}" dt="2020-03-13T10:59:22.571" v="838" actId="478"/>
          <ac:picMkLst>
            <pc:docMk/>
            <pc:sldMk cId="2994185395" sldId="265"/>
            <ac:picMk id="5" creationId="{BCA8AB33-FE0E-4742-BCAF-DBB36837F728}"/>
          </ac:picMkLst>
        </pc:picChg>
        <pc:picChg chg="add del mod ord">
          <ac:chgData name="Viltare Platzner" userId="2f472c0d786b00a0" providerId="LiveId" clId="{EC15505C-59BF-44B0-9774-91866DBB036F}" dt="2020-03-13T11:24:01.122" v="994" actId="478"/>
          <ac:picMkLst>
            <pc:docMk/>
            <pc:sldMk cId="2994185395" sldId="265"/>
            <ac:picMk id="6" creationId="{30A7AFB8-BB03-4C79-917C-D43138738E68}"/>
          </ac:picMkLst>
        </pc:picChg>
        <pc:picChg chg="add">
          <ac:chgData name="Viltare Platzner" userId="2f472c0d786b00a0" providerId="LiveId" clId="{EC15505C-59BF-44B0-9774-91866DBB036F}" dt="2020-03-13T11:24:01.492" v="995"/>
          <ac:picMkLst>
            <pc:docMk/>
            <pc:sldMk cId="2994185395" sldId="265"/>
            <ac:picMk id="7" creationId="{14AE0E54-D272-40AA-85DB-7A55F12EC40F}"/>
          </ac:picMkLst>
        </pc:picChg>
        <pc:cxnChg chg="add mod">
          <ac:chgData name="Viltare Platzner" userId="2f472c0d786b00a0" providerId="LiveId" clId="{EC15505C-59BF-44B0-9774-91866DBB036F}" dt="2020-03-13T11:26:48.405" v="1010" actId="1076"/>
          <ac:cxnSpMkLst>
            <pc:docMk/>
            <pc:sldMk cId="2994185395" sldId="265"/>
            <ac:cxnSpMk id="4" creationId="{6D7B235F-7545-4D1A-9525-85DF6CC2D25C}"/>
          </ac:cxnSpMkLst>
        </pc:cxnChg>
      </pc:sldChg>
      <pc:sldChg chg="delSp modSp add del mod">
        <pc:chgData name="Viltare Platzner" userId="2f472c0d786b00a0" providerId="LiveId" clId="{EC15505C-59BF-44B0-9774-91866DBB036F}" dt="2020-03-12T14:02:39.531" v="215" actId="47"/>
        <pc:sldMkLst>
          <pc:docMk/>
          <pc:sldMk cId="3866266537" sldId="265"/>
        </pc:sldMkLst>
        <pc:spChg chg="del mod">
          <ac:chgData name="Viltare Platzner" userId="2f472c0d786b00a0" providerId="LiveId" clId="{EC15505C-59BF-44B0-9774-91866DBB036F}" dt="2020-03-12T14:02:38.647" v="214"/>
          <ac:spMkLst>
            <pc:docMk/>
            <pc:sldMk cId="3866266537" sldId="265"/>
            <ac:spMk id="3" creationId="{F91CBE8A-9AE5-4899-8A3E-CCF48174727A}"/>
          </ac:spMkLst>
        </pc:spChg>
        <pc:spChg chg="mod">
          <ac:chgData name="Viltare Platzner" userId="2f472c0d786b00a0" providerId="LiveId" clId="{EC15505C-59BF-44B0-9774-91866DBB036F}" dt="2020-03-12T14:02:37.149" v="212" actId="6549"/>
          <ac:spMkLst>
            <pc:docMk/>
            <pc:sldMk cId="3866266537" sldId="265"/>
            <ac:spMk id="17" creationId="{73D5C9CF-9B45-CF49-8944-1B67CB358C72}"/>
          </ac:spMkLst>
        </pc:spChg>
      </pc:sldChg>
      <pc:sldChg chg="add del">
        <pc:chgData name="Viltare Platzner" userId="2f472c0d786b00a0" providerId="LiveId" clId="{EC15505C-59BF-44B0-9774-91866DBB036F}" dt="2020-03-13T10:56:42.225" v="802"/>
        <pc:sldMkLst>
          <pc:docMk/>
          <pc:sldMk cId="634284371" sldId="266"/>
        </pc:sldMkLst>
      </pc:sldChg>
      <pc:sldChg chg="addSp delSp modSp add del mod setBg setClrOvrMap">
        <pc:chgData name="Viltare Platzner" userId="2f472c0d786b00a0" providerId="LiveId" clId="{EC15505C-59BF-44B0-9774-91866DBB036F}" dt="2020-03-13T11:23:59.188" v="993" actId="2696"/>
        <pc:sldMkLst>
          <pc:docMk/>
          <pc:sldMk cId="1386767492" sldId="266"/>
        </pc:sldMkLst>
        <pc:spChg chg="add del mod ord">
          <ac:chgData name="Viltare Platzner" userId="2f472c0d786b00a0" providerId="LiveId" clId="{EC15505C-59BF-44B0-9774-91866DBB036F}" dt="2020-03-13T10:59:02.140" v="836" actId="26606"/>
          <ac:spMkLst>
            <pc:docMk/>
            <pc:sldMk cId="1386767492" sldId="266"/>
            <ac:spMk id="2" creationId="{88AB9F09-A544-48B8-A023-57A19AC6E91A}"/>
          </ac:spMkLst>
        </pc:spChg>
        <pc:spChg chg="del">
          <ac:chgData name="Viltare Platzner" userId="2f472c0d786b00a0" providerId="LiveId" clId="{EC15505C-59BF-44B0-9774-91866DBB036F}" dt="2020-03-13T10:58:50.777" v="825"/>
          <ac:spMkLst>
            <pc:docMk/>
            <pc:sldMk cId="1386767492" sldId="266"/>
            <ac:spMk id="3" creationId="{042B7026-E707-4F19-B9DE-D1487DA9CD6B}"/>
          </ac:spMkLst>
        </pc:spChg>
        <pc:spChg chg="add del">
          <ac:chgData name="Viltare Platzner" userId="2f472c0d786b00a0" providerId="LiveId" clId="{EC15505C-59BF-44B0-9774-91866DBB036F}" dt="2020-03-13T10:58:58.433" v="827" actId="26606"/>
          <ac:spMkLst>
            <pc:docMk/>
            <pc:sldMk cId="1386767492" sldId="266"/>
            <ac:spMk id="8" creationId="{DCFC1FE2-9448-4A7E-AF73-BE3B74DBF4A7}"/>
          </ac:spMkLst>
        </pc:spChg>
        <pc:spChg chg="add del">
          <ac:chgData name="Viltare Platzner" userId="2f472c0d786b00a0" providerId="LiveId" clId="{EC15505C-59BF-44B0-9774-91866DBB036F}" dt="2020-03-13T10:59:00.616" v="831" actId="26606"/>
          <ac:spMkLst>
            <pc:docMk/>
            <pc:sldMk cId="1386767492" sldId="266"/>
            <ac:spMk id="9" creationId="{359427B8-4D04-499B-ADC4-C02F51AE0A82}"/>
          </ac:spMkLst>
        </pc:spChg>
        <pc:spChg chg="add del">
          <ac:chgData name="Viltare Platzner" userId="2f472c0d786b00a0" providerId="LiveId" clId="{EC15505C-59BF-44B0-9774-91866DBB036F}" dt="2020-03-13T10:58:58.433" v="827" actId="26606"/>
          <ac:spMkLst>
            <pc:docMk/>
            <pc:sldMk cId="1386767492" sldId="266"/>
            <ac:spMk id="11" creationId="{33CBE267-1877-479F-82F0-E4BAA5BCE76F}"/>
          </ac:spMkLst>
        </pc:spChg>
        <pc:spChg chg="add del">
          <ac:chgData name="Viltare Platzner" userId="2f472c0d786b00a0" providerId="LiveId" clId="{EC15505C-59BF-44B0-9774-91866DBB036F}" dt="2020-03-13T10:58:58.433" v="827" actId="26606"/>
          <ac:spMkLst>
            <pc:docMk/>
            <pc:sldMk cId="1386767492" sldId="266"/>
            <ac:spMk id="13" creationId="{F2EA12E3-1C9E-43D7-ABCC-C16A6ED4B0AE}"/>
          </ac:spMkLst>
        </pc:spChg>
        <pc:spChg chg="add del">
          <ac:chgData name="Viltare Platzner" userId="2f472c0d786b00a0" providerId="LiveId" clId="{EC15505C-59BF-44B0-9774-91866DBB036F}" dt="2020-03-13T10:58:59.611" v="829" actId="26606"/>
          <ac:spMkLst>
            <pc:docMk/>
            <pc:sldMk cId="1386767492" sldId="266"/>
            <ac:spMk id="15" creationId="{87A9A6A7-E39F-4FDE-84E7-DF614CAD5F5C}"/>
          </ac:spMkLst>
        </pc:spChg>
        <pc:spChg chg="add del">
          <ac:chgData name="Viltare Platzner" userId="2f472c0d786b00a0" providerId="LiveId" clId="{EC15505C-59BF-44B0-9774-91866DBB036F}" dt="2020-03-13T10:58:59.611" v="829" actId="26606"/>
          <ac:spMkLst>
            <pc:docMk/>
            <pc:sldMk cId="1386767492" sldId="266"/>
            <ac:spMk id="16" creationId="{1EFB6BDD-6CEB-4245-A31D-D56E4BEB0FDC}"/>
          </ac:spMkLst>
        </pc:spChg>
        <pc:spChg chg="add del">
          <ac:chgData name="Viltare Platzner" userId="2f472c0d786b00a0" providerId="LiveId" clId="{EC15505C-59BF-44B0-9774-91866DBB036F}" dt="2020-03-13T10:58:59.611" v="829" actId="26606"/>
          <ac:spMkLst>
            <pc:docMk/>
            <pc:sldMk cId="1386767492" sldId="266"/>
            <ac:spMk id="17" creationId="{8A58BA06-7812-49C3-87C9-90D8F2E43925}"/>
          </ac:spMkLst>
        </pc:spChg>
        <pc:spChg chg="add del">
          <ac:chgData name="Viltare Platzner" userId="2f472c0d786b00a0" providerId="LiveId" clId="{EC15505C-59BF-44B0-9774-91866DBB036F}" dt="2020-03-13T10:59:00.616" v="831" actId="26606"/>
          <ac:spMkLst>
            <pc:docMk/>
            <pc:sldMk cId="1386767492" sldId="266"/>
            <ac:spMk id="19" creationId="{0724758F-AE3C-4CC9-B58A-FF0B12987A45}"/>
          </ac:spMkLst>
        </pc:spChg>
        <pc:spChg chg="add del">
          <ac:chgData name="Viltare Platzner" userId="2f472c0d786b00a0" providerId="LiveId" clId="{EC15505C-59BF-44B0-9774-91866DBB036F}" dt="2020-03-13T10:59:01.689" v="833" actId="26606"/>
          <ac:spMkLst>
            <pc:docMk/>
            <pc:sldMk cId="1386767492" sldId="266"/>
            <ac:spMk id="21" creationId="{16EA23B6-4B44-4D76-87BA-D81CE35EDB73}"/>
          </ac:spMkLst>
        </pc:spChg>
        <pc:spChg chg="add del">
          <ac:chgData name="Viltare Platzner" userId="2f472c0d786b00a0" providerId="LiveId" clId="{EC15505C-59BF-44B0-9774-91866DBB036F}" dt="2020-03-13T10:59:01.689" v="833" actId="26606"/>
          <ac:spMkLst>
            <pc:docMk/>
            <pc:sldMk cId="1386767492" sldId="266"/>
            <ac:spMk id="22" creationId="{2EEEAE0B-25B7-437B-B834-B70A935419CA}"/>
          </ac:spMkLst>
        </pc:spChg>
        <pc:spChg chg="add del">
          <ac:chgData name="Viltare Platzner" userId="2f472c0d786b00a0" providerId="LiveId" clId="{EC15505C-59BF-44B0-9774-91866DBB036F}" dt="2020-03-13T10:59:01.689" v="833" actId="26606"/>
          <ac:spMkLst>
            <pc:docMk/>
            <pc:sldMk cId="1386767492" sldId="266"/>
            <ac:spMk id="23" creationId="{88AB9F09-A544-48B8-A023-57A19AC6E91A}"/>
          </ac:spMkLst>
        </pc:spChg>
        <pc:spChg chg="add del">
          <ac:chgData name="Viltare Platzner" userId="2f472c0d786b00a0" providerId="LiveId" clId="{EC15505C-59BF-44B0-9774-91866DBB036F}" dt="2020-03-13T10:59:01.689" v="833" actId="26606"/>
          <ac:spMkLst>
            <pc:docMk/>
            <pc:sldMk cId="1386767492" sldId="266"/>
            <ac:spMk id="24" creationId="{1737D8C3-4637-4E63-B041-1A8185F95FA9}"/>
          </ac:spMkLst>
        </pc:spChg>
        <pc:spChg chg="add del">
          <ac:chgData name="Viltare Platzner" userId="2f472c0d786b00a0" providerId="LiveId" clId="{EC15505C-59BF-44B0-9774-91866DBB036F}" dt="2020-03-13T10:59:02.130" v="835" actId="26606"/>
          <ac:spMkLst>
            <pc:docMk/>
            <pc:sldMk cId="1386767492" sldId="266"/>
            <ac:spMk id="26" creationId="{8F23F8A3-8FD7-4779-8323-FDC26BE99889}"/>
          </ac:spMkLst>
        </pc:spChg>
        <pc:spChg chg="add del">
          <ac:chgData name="Viltare Platzner" userId="2f472c0d786b00a0" providerId="LiveId" clId="{EC15505C-59BF-44B0-9774-91866DBB036F}" dt="2020-03-13T10:59:02.130" v="835" actId="26606"/>
          <ac:spMkLst>
            <pc:docMk/>
            <pc:sldMk cId="1386767492" sldId="266"/>
            <ac:spMk id="27" creationId="{F605C4CC-A25C-416F-8333-7CB7DC97D870}"/>
          </ac:spMkLst>
        </pc:spChg>
        <pc:spChg chg="add del">
          <ac:chgData name="Viltare Platzner" userId="2f472c0d786b00a0" providerId="LiveId" clId="{EC15505C-59BF-44B0-9774-91866DBB036F}" dt="2020-03-13T10:59:02.130" v="835" actId="26606"/>
          <ac:spMkLst>
            <pc:docMk/>
            <pc:sldMk cId="1386767492" sldId="266"/>
            <ac:spMk id="28" creationId="{88AB9F09-A544-48B8-A023-57A19AC6E91A}"/>
          </ac:spMkLst>
        </pc:spChg>
        <pc:spChg chg="add del">
          <ac:chgData name="Viltare Platzner" userId="2f472c0d786b00a0" providerId="LiveId" clId="{EC15505C-59BF-44B0-9774-91866DBB036F}" dt="2020-03-13T10:59:02.130" v="835" actId="26606"/>
          <ac:spMkLst>
            <pc:docMk/>
            <pc:sldMk cId="1386767492" sldId="266"/>
            <ac:spMk id="29" creationId="{4EE8FABC-BE68-44D1-AA8E-F550843C9B19}"/>
          </ac:spMkLst>
        </pc:spChg>
        <pc:spChg chg="add mod">
          <ac:chgData name="Viltare Platzner" userId="2f472c0d786b00a0" providerId="LiveId" clId="{EC15505C-59BF-44B0-9774-91866DBB036F}" dt="2020-03-13T11:16:33.532" v="940" actId="1076"/>
          <ac:spMkLst>
            <pc:docMk/>
            <pc:sldMk cId="1386767492" sldId="266"/>
            <ac:spMk id="31" creationId="{88AB9F09-A544-48B8-A023-57A19AC6E91A}"/>
          </ac:spMkLst>
        </pc:spChg>
        <pc:spChg chg="add del mod">
          <ac:chgData name="Viltare Platzner" userId="2f472c0d786b00a0" providerId="LiveId" clId="{EC15505C-59BF-44B0-9774-91866DBB036F}" dt="2020-03-13T11:14:06.532" v="922" actId="478"/>
          <ac:spMkLst>
            <pc:docMk/>
            <pc:sldMk cId="1386767492" sldId="266"/>
            <ac:spMk id="32" creationId="{8ACE3616-D854-4E13-96A0-414FAE3B33CF}"/>
          </ac:spMkLst>
        </pc:spChg>
        <pc:spChg chg="add del">
          <ac:chgData name="Viltare Platzner" userId="2f472c0d786b00a0" providerId="LiveId" clId="{EC15505C-59BF-44B0-9774-91866DBB036F}" dt="2020-03-13T11:15:15.432" v="929" actId="26606"/>
          <ac:spMkLst>
            <pc:docMk/>
            <pc:sldMk cId="1386767492" sldId="266"/>
            <ac:spMk id="38" creationId="{5434194B-EB56-4062-98C6-CB72F287E3F7}"/>
          </ac:spMkLst>
        </pc:spChg>
        <pc:spChg chg="add del">
          <ac:chgData name="Viltare Platzner" userId="2f472c0d786b00a0" providerId="LiveId" clId="{EC15505C-59BF-44B0-9774-91866DBB036F}" dt="2020-03-13T11:15:15.432" v="929" actId="26606"/>
          <ac:spMkLst>
            <pc:docMk/>
            <pc:sldMk cId="1386767492" sldId="266"/>
            <ac:spMk id="42" creationId="{B817D9AD-5E85-4E85-AC3E-43E24FA91AA1}"/>
          </ac:spMkLst>
        </pc:spChg>
        <pc:spChg chg="add del">
          <ac:chgData name="Viltare Platzner" userId="2f472c0d786b00a0" providerId="LiveId" clId="{EC15505C-59BF-44B0-9774-91866DBB036F}" dt="2020-03-13T11:15:15.432" v="929" actId="26606"/>
          <ac:spMkLst>
            <pc:docMk/>
            <pc:sldMk cId="1386767492" sldId="266"/>
            <ac:spMk id="44" creationId="{F0810290-E788-4DE3-B716-DBE58CC6A8EF}"/>
          </ac:spMkLst>
        </pc:spChg>
        <pc:picChg chg="add mod ord">
          <ac:chgData name="Viltare Platzner" userId="2f472c0d786b00a0" providerId="LiveId" clId="{EC15505C-59BF-44B0-9774-91866DBB036F}" dt="2020-03-13T11:15:15.432" v="929" actId="26606"/>
          <ac:picMkLst>
            <pc:docMk/>
            <pc:sldMk cId="1386767492" sldId="266"/>
            <ac:picMk id="4" creationId="{C3357A4D-9042-4B4F-A19A-65BC6850B0BF}"/>
          </ac:picMkLst>
        </pc:picChg>
        <pc:picChg chg="add del mod modCrop">
          <ac:chgData name="Viltare Platzner" userId="2f472c0d786b00a0" providerId="LiveId" clId="{EC15505C-59BF-44B0-9774-91866DBB036F}" dt="2020-03-13T11:16:13.108" v="936" actId="478"/>
          <ac:picMkLst>
            <pc:docMk/>
            <pc:sldMk cId="1386767492" sldId="266"/>
            <ac:picMk id="6" creationId="{DFCFD1F9-EBFF-4779-AED5-E9D56A50F1C9}"/>
          </ac:picMkLst>
        </pc:picChg>
        <pc:picChg chg="add mod">
          <ac:chgData name="Viltare Platzner" userId="2f472c0d786b00a0" providerId="LiveId" clId="{EC15505C-59BF-44B0-9774-91866DBB036F}" dt="2020-03-13T11:15:15.432" v="929" actId="26606"/>
          <ac:picMkLst>
            <pc:docMk/>
            <pc:sldMk cId="1386767492" sldId="266"/>
            <ac:picMk id="25" creationId="{DD4C1488-4366-422B-A1DC-C2586413AD8C}"/>
          </ac:picMkLst>
        </pc:picChg>
        <pc:picChg chg="add del">
          <ac:chgData name="Viltare Platzner" userId="2f472c0d786b00a0" providerId="LiveId" clId="{EC15505C-59BF-44B0-9774-91866DBB036F}" dt="2020-03-13T11:15:15.432" v="929" actId="26606"/>
          <ac:picMkLst>
            <pc:docMk/>
            <pc:sldMk cId="1386767492" sldId="266"/>
            <ac:picMk id="40" creationId="{B3746DB1-35A8-422F-9955-4F8E75DBB077}"/>
          </ac:picMkLst>
        </pc:picChg>
        <pc:cxnChg chg="add del">
          <ac:chgData name="Viltare Platzner" userId="2f472c0d786b00a0" providerId="LiveId" clId="{EC15505C-59BF-44B0-9774-91866DBB036F}" dt="2020-03-13T11:15:15.432" v="929" actId="26606"/>
          <ac:cxnSpMkLst>
            <pc:docMk/>
            <pc:sldMk cId="1386767492" sldId="266"/>
            <ac:cxnSpMk id="33" creationId="{A7F400EE-A8A5-48AF-B4D6-291B52C6F0B0}"/>
          </ac:cxnSpMkLst>
        </pc:cxnChg>
      </pc:sldChg>
      <pc:sldChg chg="addSp delSp modSp add mod">
        <pc:chgData name="Viltare Platzner" userId="2f472c0d786b00a0" providerId="LiveId" clId="{EC15505C-59BF-44B0-9774-91866DBB036F}" dt="2020-03-13T12:37:24.022" v="1018" actId="1076"/>
        <pc:sldMkLst>
          <pc:docMk/>
          <pc:sldMk cId="3989553046" sldId="267"/>
        </pc:sldMkLst>
        <pc:spChg chg="mod">
          <ac:chgData name="Viltare Platzner" userId="2f472c0d786b00a0" providerId="LiveId" clId="{EC15505C-59BF-44B0-9774-91866DBB036F}" dt="2020-03-13T11:18:36.921" v="967" actId="1076"/>
          <ac:spMkLst>
            <pc:docMk/>
            <pc:sldMk cId="3989553046" sldId="267"/>
            <ac:spMk id="2" creationId="{2496C883-4D33-46A2-83D9-FF760E75BC21}"/>
          </ac:spMkLst>
        </pc:spChg>
        <pc:spChg chg="del mod">
          <ac:chgData name="Viltare Platzner" userId="2f472c0d786b00a0" providerId="LiveId" clId="{EC15505C-59BF-44B0-9774-91866DBB036F}" dt="2020-03-13T11:17:17.324" v="956" actId="478"/>
          <ac:spMkLst>
            <pc:docMk/>
            <pc:sldMk cId="3989553046" sldId="267"/>
            <ac:spMk id="3" creationId="{3FBDA7BB-BAAE-4471-AC1F-D6EB5530DFBB}"/>
          </ac:spMkLst>
        </pc:spChg>
        <pc:picChg chg="add del mod modCrop">
          <ac:chgData name="Viltare Platzner" userId="2f472c0d786b00a0" providerId="LiveId" clId="{EC15505C-59BF-44B0-9774-91866DBB036F}" dt="2020-03-13T11:22:56.762" v="988" actId="478"/>
          <ac:picMkLst>
            <pc:docMk/>
            <pc:sldMk cId="3989553046" sldId="267"/>
            <ac:picMk id="4" creationId="{7294228C-CB1B-455D-8E0D-EAA01FF0D3A7}"/>
          </ac:picMkLst>
        </pc:picChg>
        <pc:picChg chg="add mod">
          <ac:chgData name="Viltare Platzner" userId="2f472c0d786b00a0" providerId="LiveId" clId="{EC15505C-59BF-44B0-9774-91866DBB036F}" dt="2020-03-13T12:37:24.022" v="1018" actId="1076"/>
          <ac:picMkLst>
            <pc:docMk/>
            <pc:sldMk cId="3989553046" sldId="267"/>
            <ac:picMk id="5" creationId="{356F6EAF-9516-4C2B-8BF0-A5F346DFE914}"/>
          </ac:picMkLst>
        </pc:picChg>
        <pc:picChg chg="add mod">
          <ac:chgData name="Viltare Platzner" userId="2f472c0d786b00a0" providerId="LiveId" clId="{EC15505C-59BF-44B0-9774-91866DBB036F}" dt="2020-03-13T11:18:43.068" v="969" actId="1076"/>
          <ac:picMkLst>
            <pc:docMk/>
            <pc:sldMk cId="3989553046" sldId="267"/>
            <ac:picMk id="6" creationId="{F6393649-05FF-41E0-BF12-35B4A033C9EB}"/>
          </ac:picMkLst>
        </pc:picChg>
        <pc:picChg chg="add mod">
          <ac:chgData name="Viltare Platzner" userId="2f472c0d786b00a0" providerId="LiveId" clId="{EC15505C-59BF-44B0-9774-91866DBB036F}" dt="2020-03-13T11:23:25.128" v="992" actId="962"/>
          <ac:picMkLst>
            <pc:docMk/>
            <pc:sldMk cId="3989553046" sldId="267"/>
            <ac:picMk id="10" creationId="{04A5B8FB-1CDD-4E77-83CC-6C68A87BEEED}"/>
          </ac:picMkLst>
        </pc:picChg>
        <pc:cxnChg chg="add mod">
          <ac:chgData name="Viltare Platzner" userId="2f472c0d786b00a0" providerId="LiveId" clId="{EC15505C-59BF-44B0-9774-91866DBB036F}" dt="2020-03-13T11:18:31.306" v="965" actId="1076"/>
          <ac:cxnSpMkLst>
            <pc:docMk/>
            <pc:sldMk cId="3989553046" sldId="267"/>
            <ac:cxnSpMk id="8" creationId="{87A7F02A-2F18-4F39-853C-8F11686E6CB7}"/>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361C-6238-4C37-9E5C-4B807AB4B6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t-LT"/>
          </a:p>
        </p:txBody>
      </p:sp>
      <p:sp>
        <p:nvSpPr>
          <p:cNvPr id="3" name="Subtitle 2">
            <a:extLst>
              <a:ext uri="{FF2B5EF4-FFF2-40B4-BE49-F238E27FC236}">
                <a16:creationId xmlns:a16="http://schemas.microsoft.com/office/drawing/2014/main" id="{58503266-D3C2-4CEB-BF7B-E4B6A5559C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t-LT"/>
          </a:p>
        </p:txBody>
      </p:sp>
      <p:sp>
        <p:nvSpPr>
          <p:cNvPr id="4" name="Date Placeholder 3">
            <a:extLst>
              <a:ext uri="{FF2B5EF4-FFF2-40B4-BE49-F238E27FC236}">
                <a16:creationId xmlns:a16="http://schemas.microsoft.com/office/drawing/2014/main" id="{A01C0749-01AF-4062-81C6-E220C4D37AA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7E1695AC-15E0-4677-BB9F-F8E731B3BE9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E6DEBBE-F4AE-4D23-8567-9CF2D827366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5639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B8A2-B383-470B-A5C0-267651CC9E66}"/>
              </a:ext>
            </a:extLst>
          </p:cNvPr>
          <p:cNvSpPr>
            <a:spLocks noGrp="1"/>
          </p:cNvSpPr>
          <p:nvPr>
            <p:ph type="title"/>
          </p:nvPr>
        </p:nvSpPr>
        <p:spPr/>
        <p:txBody>
          <a:bodyPr/>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4C74D951-80CE-4DA1-878A-5DD52CA5D1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E7011B99-7B42-46CF-8528-6F299BF5B5F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46B31CA3-D06F-4884-8DD7-D77446A5AF78}"/>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7FBA2C59-1379-4CD9-B1D7-EF66DBA272A3}"/>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0530891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6727AC-39C7-4983-8B87-CFDFF08B515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t-LT"/>
          </a:p>
        </p:txBody>
      </p:sp>
      <p:sp>
        <p:nvSpPr>
          <p:cNvPr id="3" name="Vertical Text Placeholder 2">
            <a:extLst>
              <a:ext uri="{FF2B5EF4-FFF2-40B4-BE49-F238E27FC236}">
                <a16:creationId xmlns:a16="http://schemas.microsoft.com/office/drawing/2014/main" id="{A537CE97-CB5F-41F8-A86D-E4A619B671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5A8F344E-1846-466A-8C7D-2D42B71E1696}"/>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038491DC-4A4E-474A-98B5-D4EDFC4E361F}"/>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2D57AEC9-1DA7-4559-BF06-790127B0552C}"/>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531286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AA333-0CEC-4C46-A0FA-FEA7452DF9E5}"/>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F454FBF7-D3A0-46BF-AE03-4FA6EE99ED7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FEBBA2DB-9359-4BDA-9860-759E77DCBA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DE0AB1FB-12A9-49EB-90A1-7C773EE1CD83}"/>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6D45B0F7-6DE9-4585-BD19-92956B1D809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4740312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C9638-6D8C-47BE-B23C-09245083AA1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t-LT"/>
          </a:p>
        </p:txBody>
      </p:sp>
      <p:sp>
        <p:nvSpPr>
          <p:cNvPr id="3" name="Text Placeholder 2">
            <a:extLst>
              <a:ext uri="{FF2B5EF4-FFF2-40B4-BE49-F238E27FC236}">
                <a16:creationId xmlns:a16="http://schemas.microsoft.com/office/drawing/2014/main" id="{58779311-8999-4394-B3A6-5A589D69A5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B5C1685-7515-4850-AD1F-4BAA40F6C349}"/>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E5D2199F-A410-4676-A1C8-B57E61D6C02C}"/>
              </a:ext>
            </a:extLst>
          </p:cNvPr>
          <p:cNvSpPr>
            <a:spLocks noGrp="1"/>
          </p:cNvSpPr>
          <p:nvPr>
            <p:ph type="ftr" sz="quarter" idx="11"/>
          </p:nvPr>
        </p:nvSpPr>
        <p:spPr/>
        <p:txBody>
          <a:bodyPr/>
          <a:lstStyle/>
          <a:p>
            <a:endParaRPr lang="lt-LT"/>
          </a:p>
        </p:txBody>
      </p:sp>
      <p:sp>
        <p:nvSpPr>
          <p:cNvPr id="6" name="Slide Number Placeholder 5">
            <a:extLst>
              <a:ext uri="{FF2B5EF4-FFF2-40B4-BE49-F238E27FC236}">
                <a16:creationId xmlns:a16="http://schemas.microsoft.com/office/drawing/2014/main" id="{A8A83E85-8DDC-4B5C-8306-E727E9EEA8F9}"/>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381891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59565-6965-4ED3-A8A9-679D39FC7A0F}"/>
              </a:ext>
            </a:extLst>
          </p:cNvPr>
          <p:cNvSpPr>
            <a:spLocks noGrp="1"/>
          </p:cNvSpPr>
          <p:nvPr>
            <p:ph type="title"/>
          </p:nvPr>
        </p:nvSpPr>
        <p:spPr/>
        <p:txBody>
          <a:bodyPr/>
          <a:lstStyle/>
          <a:p>
            <a:r>
              <a:rPr lang="en-US"/>
              <a:t>Click to edit Master title style</a:t>
            </a:r>
            <a:endParaRPr lang="lt-LT"/>
          </a:p>
        </p:txBody>
      </p:sp>
      <p:sp>
        <p:nvSpPr>
          <p:cNvPr id="3" name="Content Placeholder 2">
            <a:extLst>
              <a:ext uri="{FF2B5EF4-FFF2-40B4-BE49-F238E27FC236}">
                <a16:creationId xmlns:a16="http://schemas.microsoft.com/office/drawing/2014/main" id="{63A43D59-2AFC-46CF-800B-6BCECC21EDF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Content Placeholder 3">
            <a:extLst>
              <a:ext uri="{FF2B5EF4-FFF2-40B4-BE49-F238E27FC236}">
                <a16:creationId xmlns:a16="http://schemas.microsoft.com/office/drawing/2014/main" id="{E41BEFDE-DF38-447B-9921-43890123A9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Date Placeholder 4">
            <a:extLst>
              <a:ext uri="{FF2B5EF4-FFF2-40B4-BE49-F238E27FC236}">
                <a16:creationId xmlns:a16="http://schemas.microsoft.com/office/drawing/2014/main" id="{C37F3A88-7350-4BAD-BA86-45C321D6ED6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2DDF57B2-F3EA-4F87-B005-A912507D8029}"/>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84CE6054-DD3C-445E-9605-86F0F801036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478737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A45C90-02E7-4552-AA01-430D31755C70}"/>
              </a:ext>
            </a:extLst>
          </p:cNvPr>
          <p:cNvSpPr>
            <a:spLocks noGrp="1"/>
          </p:cNvSpPr>
          <p:nvPr>
            <p:ph type="title"/>
          </p:nvPr>
        </p:nvSpPr>
        <p:spPr>
          <a:xfrm>
            <a:off x="839788" y="365125"/>
            <a:ext cx="10515600" cy="1325563"/>
          </a:xfrm>
        </p:spPr>
        <p:txBody>
          <a:bodyPr/>
          <a:lstStyle/>
          <a:p>
            <a:r>
              <a:rPr lang="en-US"/>
              <a:t>Click to edit Master title style</a:t>
            </a:r>
            <a:endParaRPr lang="lt-LT"/>
          </a:p>
        </p:txBody>
      </p:sp>
      <p:sp>
        <p:nvSpPr>
          <p:cNvPr id="3" name="Text Placeholder 2">
            <a:extLst>
              <a:ext uri="{FF2B5EF4-FFF2-40B4-BE49-F238E27FC236}">
                <a16:creationId xmlns:a16="http://schemas.microsoft.com/office/drawing/2014/main" id="{D0576794-E132-48F7-A2F8-65CFA9F6898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352CE6-C80F-4E94-8123-081DC6A7F6E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5" name="Text Placeholder 4">
            <a:extLst>
              <a:ext uri="{FF2B5EF4-FFF2-40B4-BE49-F238E27FC236}">
                <a16:creationId xmlns:a16="http://schemas.microsoft.com/office/drawing/2014/main" id="{F02A78DF-03A8-4A3E-8791-19CC55B6918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8FE53F-910F-457E-97D0-48DB072267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7" name="Date Placeholder 6">
            <a:extLst>
              <a:ext uri="{FF2B5EF4-FFF2-40B4-BE49-F238E27FC236}">
                <a16:creationId xmlns:a16="http://schemas.microsoft.com/office/drawing/2014/main" id="{A0F51A15-9CEB-4C8B-9070-EE7D6C0F998B}"/>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8" name="Footer Placeholder 7">
            <a:extLst>
              <a:ext uri="{FF2B5EF4-FFF2-40B4-BE49-F238E27FC236}">
                <a16:creationId xmlns:a16="http://schemas.microsoft.com/office/drawing/2014/main" id="{88509066-4F66-436C-AC92-640B08EFBF80}"/>
              </a:ext>
            </a:extLst>
          </p:cNvPr>
          <p:cNvSpPr>
            <a:spLocks noGrp="1"/>
          </p:cNvSpPr>
          <p:nvPr>
            <p:ph type="ftr" sz="quarter" idx="11"/>
          </p:nvPr>
        </p:nvSpPr>
        <p:spPr/>
        <p:txBody>
          <a:bodyPr/>
          <a:lstStyle/>
          <a:p>
            <a:endParaRPr lang="lt-LT"/>
          </a:p>
        </p:txBody>
      </p:sp>
      <p:sp>
        <p:nvSpPr>
          <p:cNvPr id="9" name="Slide Number Placeholder 8">
            <a:extLst>
              <a:ext uri="{FF2B5EF4-FFF2-40B4-BE49-F238E27FC236}">
                <a16:creationId xmlns:a16="http://schemas.microsoft.com/office/drawing/2014/main" id="{2132B287-0F90-459C-8AFF-685F4FCAFBE8}"/>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9088087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9C3DA-85A9-499D-B8AF-A51894384247}"/>
              </a:ext>
            </a:extLst>
          </p:cNvPr>
          <p:cNvSpPr>
            <a:spLocks noGrp="1"/>
          </p:cNvSpPr>
          <p:nvPr>
            <p:ph type="title"/>
          </p:nvPr>
        </p:nvSpPr>
        <p:spPr/>
        <p:txBody>
          <a:bodyPr/>
          <a:lstStyle/>
          <a:p>
            <a:r>
              <a:rPr lang="en-US"/>
              <a:t>Click to edit Master title style</a:t>
            </a:r>
            <a:endParaRPr lang="lt-LT"/>
          </a:p>
        </p:txBody>
      </p:sp>
      <p:sp>
        <p:nvSpPr>
          <p:cNvPr id="3" name="Date Placeholder 2">
            <a:extLst>
              <a:ext uri="{FF2B5EF4-FFF2-40B4-BE49-F238E27FC236}">
                <a16:creationId xmlns:a16="http://schemas.microsoft.com/office/drawing/2014/main" id="{046D0696-2E36-4ECD-A3BE-07F95024AFBF}"/>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4" name="Footer Placeholder 3">
            <a:extLst>
              <a:ext uri="{FF2B5EF4-FFF2-40B4-BE49-F238E27FC236}">
                <a16:creationId xmlns:a16="http://schemas.microsoft.com/office/drawing/2014/main" id="{439728F2-23DC-482C-BCCB-500DD63DD636}"/>
              </a:ext>
            </a:extLst>
          </p:cNvPr>
          <p:cNvSpPr>
            <a:spLocks noGrp="1"/>
          </p:cNvSpPr>
          <p:nvPr>
            <p:ph type="ftr" sz="quarter" idx="11"/>
          </p:nvPr>
        </p:nvSpPr>
        <p:spPr/>
        <p:txBody>
          <a:bodyPr/>
          <a:lstStyle/>
          <a:p>
            <a:endParaRPr lang="lt-LT"/>
          </a:p>
        </p:txBody>
      </p:sp>
      <p:sp>
        <p:nvSpPr>
          <p:cNvPr id="5" name="Slide Number Placeholder 4">
            <a:extLst>
              <a:ext uri="{FF2B5EF4-FFF2-40B4-BE49-F238E27FC236}">
                <a16:creationId xmlns:a16="http://schemas.microsoft.com/office/drawing/2014/main" id="{8556F913-E380-46A7-8242-0181BB9BE54F}"/>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213615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34B3DA-3936-4D30-8EE8-CF9B3DB5C78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3" name="Footer Placeholder 2">
            <a:extLst>
              <a:ext uri="{FF2B5EF4-FFF2-40B4-BE49-F238E27FC236}">
                <a16:creationId xmlns:a16="http://schemas.microsoft.com/office/drawing/2014/main" id="{AFABB405-ECD5-4099-9A48-0D23CCE8E398}"/>
              </a:ext>
            </a:extLst>
          </p:cNvPr>
          <p:cNvSpPr>
            <a:spLocks noGrp="1"/>
          </p:cNvSpPr>
          <p:nvPr>
            <p:ph type="ftr" sz="quarter" idx="11"/>
          </p:nvPr>
        </p:nvSpPr>
        <p:spPr/>
        <p:txBody>
          <a:bodyPr/>
          <a:lstStyle/>
          <a:p>
            <a:endParaRPr lang="lt-LT"/>
          </a:p>
        </p:txBody>
      </p:sp>
      <p:sp>
        <p:nvSpPr>
          <p:cNvPr id="4" name="Slide Number Placeholder 3">
            <a:extLst>
              <a:ext uri="{FF2B5EF4-FFF2-40B4-BE49-F238E27FC236}">
                <a16:creationId xmlns:a16="http://schemas.microsoft.com/office/drawing/2014/main" id="{2BF0A62F-BA7F-4ACE-A53C-DCE7837B6FB0}"/>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16718112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76057-E6C6-45A9-B71D-7F005DF10D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Content Placeholder 2">
            <a:extLst>
              <a:ext uri="{FF2B5EF4-FFF2-40B4-BE49-F238E27FC236}">
                <a16:creationId xmlns:a16="http://schemas.microsoft.com/office/drawing/2014/main" id="{2A4DFF43-2D6B-4DF2-AD5C-363A770527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Text Placeholder 3">
            <a:extLst>
              <a:ext uri="{FF2B5EF4-FFF2-40B4-BE49-F238E27FC236}">
                <a16:creationId xmlns:a16="http://schemas.microsoft.com/office/drawing/2014/main" id="{A8FAF213-555E-47C3-9BC7-07469CF739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6CD80B-0E25-476D-96BF-F71598A8E70E}"/>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7F514F95-2FBF-4B85-9B8C-FE2CD1B614C0}"/>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DAD030ED-19BC-430E-B1B8-DA3456FFD03A}"/>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4035665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DC6F8-BCE3-4D9D-9E00-FB6A30E25AF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t-LT"/>
          </a:p>
        </p:txBody>
      </p:sp>
      <p:sp>
        <p:nvSpPr>
          <p:cNvPr id="3" name="Picture Placeholder 2">
            <a:extLst>
              <a:ext uri="{FF2B5EF4-FFF2-40B4-BE49-F238E27FC236}">
                <a16:creationId xmlns:a16="http://schemas.microsoft.com/office/drawing/2014/main" id="{4DF17E8D-9BCD-44E4-AD97-066C5C5F852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xt Placeholder 3">
            <a:extLst>
              <a:ext uri="{FF2B5EF4-FFF2-40B4-BE49-F238E27FC236}">
                <a16:creationId xmlns:a16="http://schemas.microsoft.com/office/drawing/2014/main" id="{82688B50-7A44-430A-9246-C901630FEB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1AEEBA-15D2-4BEA-87C3-F65D07FC34C4}"/>
              </a:ext>
            </a:extLst>
          </p:cNvPr>
          <p:cNvSpPr>
            <a:spLocks noGrp="1"/>
          </p:cNvSpPr>
          <p:nvPr>
            <p:ph type="dt" sz="half" idx="10"/>
          </p:nvPr>
        </p:nvSpPr>
        <p:spPr/>
        <p:txBody>
          <a:bodyPr/>
          <a:lstStyle/>
          <a:p>
            <a:fld id="{AF4A7A41-346A-4B9C-871F-88E26DE3916E}" type="datetimeFigureOut">
              <a:rPr lang="lt-LT" smtClean="0"/>
              <a:t>2020-03-13</a:t>
            </a:fld>
            <a:endParaRPr lang="lt-LT"/>
          </a:p>
        </p:txBody>
      </p:sp>
      <p:sp>
        <p:nvSpPr>
          <p:cNvPr id="6" name="Footer Placeholder 5">
            <a:extLst>
              <a:ext uri="{FF2B5EF4-FFF2-40B4-BE49-F238E27FC236}">
                <a16:creationId xmlns:a16="http://schemas.microsoft.com/office/drawing/2014/main" id="{F9A75E75-6A1E-4E4B-974C-327FB8799433}"/>
              </a:ext>
            </a:extLst>
          </p:cNvPr>
          <p:cNvSpPr>
            <a:spLocks noGrp="1"/>
          </p:cNvSpPr>
          <p:nvPr>
            <p:ph type="ftr" sz="quarter" idx="11"/>
          </p:nvPr>
        </p:nvSpPr>
        <p:spPr/>
        <p:txBody>
          <a:bodyPr/>
          <a:lstStyle/>
          <a:p>
            <a:endParaRPr lang="lt-LT"/>
          </a:p>
        </p:txBody>
      </p:sp>
      <p:sp>
        <p:nvSpPr>
          <p:cNvPr id="7" name="Slide Number Placeholder 6">
            <a:extLst>
              <a:ext uri="{FF2B5EF4-FFF2-40B4-BE49-F238E27FC236}">
                <a16:creationId xmlns:a16="http://schemas.microsoft.com/office/drawing/2014/main" id="{F599671B-CAB0-4376-8A3D-B5FDF0F626F5}"/>
              </a:ext>
            </a:extLst>
          </p:cNvPr>
          <p:cNvSpPr>
            <a:spLocks noGrp="1"/>
          </p:cNvSpPr>
          <p:nvPr>
            <p:ph type="sldNum" sz="quarter" idx="12"/>
          </p:nvPr>
        </p:nvSpPr>
        <p:spPr/>
        <p:txBody>
          <a:bodyPr/>
          <a:lstStyle/>
          <a:p>
            <a:fld id="{0F8D0BCB-92FC-4A88-892C-A2C2C515EDB3}" type="slidenum">
              <a:rPr lang="lt-LT" smtClean="0"/>
              <a:t>‹#›</a:t>
            </a:fld>
            <a:endParaRPr lang="lt-LT"/>
          </a:p>
        </p:txBody>
      </p:sp>
    </p:spTree>
    <p:extLst>
      <p:ext uri="{BB962C8B-B14F-4D97-AF65-F5344CB8AC3E}">
        <p14:creationId xmlns:p14="http://schemas.microsoft.com/office/powerpoint/2010/main" val="39644382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BF5ECA-D918-42F7-AEF5-827E0C3832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t-LT"/>
          </a:p>
        </p:txBody>
      </p:sp>
      <p:sp>
        <p:nvSpPr>
          <p:cNvPr id="3" name="Text Placeholder 2">
            <a:extLst>
              <a:ext uri="{FF2B5EF4-FFF2-40B4-BE49-F238E27FC236}">
                <a16:creationId xmlns:a16="http://schemas.microsoft.com/office/drawing/2014/main" id="{53BEA2D5-8068-49A7-BDDB-A7E37DE0030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t-LT"/>
          </a:p>
        </p:txBody>
      </p:sp>
      <p:sp>
        <p:nvSpPr>
          <p:cNvPr id="4" name="Date Placeholder 3">
            <a:extLst>
              <a:ext uri="{FF2B5EF4-FFF2-40B4-BE49-F238E27FC236}">
                <a16:creationId xmlns:a16="http://schemas.microsoft.com/office/drawing/2014/main" id="{30CFE2A8-2F69-45F8-B912-F124560CEE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4A7A41-346A-4B9C-871F-88E26DE3916E}" type="datetimeFigureOut">
              <a:rPr lang="lt-LT" smtClean="0"/>
              <a:t>2020-03-13</a:t>
            </a:fld>
            <a:endParaRPr lang="lt-LT"/>
          </a:p>
        </p:txBody>
      </p:sp>
      <p:sp>
        <p:nvSpPr>
          <p:cNvPr id="5" name="Footer Placeholder 4">
            <a:extLst>
              <a:ext uri="{FF2B5EF4-FFF2-40B4-BE49-F238E27FC236}">
                <a16:creationId xmlns:a16="http://schemas.microsoft.com/office/drawing/2014/main" id="{AB14131B-06CE-43DF-9C89-CC27FB122A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lide Number Placeholder 5">
            <a:extLst>
              <a:ext uri="{FF2B5EF4-FFF2-40B4-BE49-F238E27FC236}">
                <a16:creationId xmlns:a16="http://schemas.microsoft.com/office/drawing/2014/main" id="{42BA14D1-E8B6-4526-8BF6-41E3FF57C36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8D0BCB-92FC-4A88-892C-A2C2C515EDB3}" type="slidenum">
              <a:rPr lang="lt-LT" smtClean="0"/>
              <a:t>‹#›</a:t>
            </a:fld>
            <a:endParaRPr lang="lt-LT"/>
          </a:p>
        </p:txBody>
      </p:sp>
    </p:spTree>
    <p:extLst>
      <p:ext uri="{BB962C8B-B14F-4D97-AF65-F5344CB8AC3E}">
        <p14:creationId xmlns:p14="http://schemas.microsoft.com/office/powerpoint/2010/main" val="36735667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E88E6F-80D5-4719-B879-82C795E60F4E}"/>
              </a:ext>
            </a:extLst>
          </p:cNvPr>
          <p:cNvSpPr>
            <a:spLocks noGrp="1"/>
          </p:cNvSpPr>
          <p:nvPr>
            <p:ph type="ctrTitle"/>
          </p:nvPr>
        </p:nvSpPr>
        <p:spPr>
          <a:xfrm>
            <a:off x="2887538" y="1959993"/>
            <a:ext cx="9144000" cy="2387600"/>
          </a:xfrm>
        </p:spPr>
        <p:txBody>
          <a:bodyPr>
            <a:normAutofit fontScale="90000"/>
          </a:bodyPr>
          <a:lstStyle/>
          <a:p>
            <a:r>
              <a:rPr lang="lt-LT" sz="4800" b="1" dirty="0">
                <a:latin typeface="+mn-lt"/>
              </a:rPr>
              <a:t>Praktinis užsiėmimas</a:t>
            </a:r>
            <a:br>
              <a:rPr lang="lt-LT" sz="4800" b="1" dirty="0">
                <a:latin typeface="+mn-lt"/>
              </a:rPr>
            </a:br>
            <a:br>
              <a:rPr lang="lt-LT" sz="4800" b="1" dirty="0">
                <a:latin typeface="+mn-lt"/>
              </a:rPr>
            </a:br>
            <a:r>
              <a:rPr lang="lt-LT" sz="4800" b="1" dirty="0">
                <a:latin typeface="+mn-lt"/>
              </a:rPr>
              <a:t>FAKTAS AR MITAS? KAIP ATPAŽINTI MELAGINGĄ INFORMACIJĄ INTERNETE</a:t>
            </a:r>
            <a:endParaRPr lang="lt-LT" sz="4800" dirty="0">
              <a:latin typeface="+mn-lt"/>
            </a:endParaRPr>
          </a:p>
        </p:txBody>
      </p:sp>
      <p:pic>
        <p:nvPicPr>
          <p:cNvPr id="6" name="Picture 5" descr="A picture containing tableware, plate, dishware, clipart&#10;&#10;Description automatically generated">
            <a:extLst>
              <a:ext uri="{FF2B5EF4-FFF2-40B4-BE49-F238E27FC236}">
                <a16:creationId xmlns:a16="http://schemas.microsoft.com/office/drawing/2014/main" id="{4AFAAA9F-2E71-42EB-9598-E20A8C47F856}"/>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340811" y="6050832"/>
            <a:ext cx="1901825" cy="393065"/>
          </a:xfrm>
          <a:prstGeom prst="rect">
            <a:avLst/>
          </a:prstGeom>
        </p:spPr>
      </p:pic>
      <p:pic>
        <p:nvPicPr>
          <p:cNvPr id="7" name="Picture 6">
            <a:extLst>
              <a:ext uri="{FF2B5EF4-FFF2-40B4-BE49-F238E27FC236}">
                <a16:creationId xmlns:a16="http://schemas.microsoft.com/office/drawing/2014/main" id="{D921827E-807B-4AD5-B3D4-0686F4CE69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2714" y="5798981"/>
            <a:ext cx="1953088" cy="896769"/>
          </a:xfrm>
          <a:prstGeom prst="rect">
            <a:avLst/>
          </a:prstGeom>
        </p:spPr>
      </p:pic>
      <p:pic>
        <p:nvPicPr>
          <p:cNvPr id="9" name="Picture 8" descr="A picture containing sky&#10;&#10;Description automatically generated">
            <a:extLst>
              <a:ext uri="{FF2B5EF4-FFF2-40B4-BE49-F238E27FC236}">
                <a16:creationId xmlns:a16="http://schemas.microsoft.com/office/drawing/2014/main" id="{75F967C1-5D09-4AD5-B690-DD273AE7F14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1938078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6609695" y="557861"/>
            <a:ext cx="5033639" cy="646331"/>
          </a:xfrm>
          <a:prstGeom prst="rect">
            <a:avLst/>
          </a:prstGeom>
          <a:noFill/>
        </p:spPr>
        <p:txBody>
          <a:bodyPr wrap="square" rtlCol="0">
            <a:spAutoFit/>
          </a:bodyPr>
          <a:lstStyle/>
          <a:p>
            <a:pPr algn="r"/>
            <a:r>
              <a:rPr lang="lt-LT" sz="3600" dirty="0">
                <a:latin typeface="Calibri" panose="020F0502020204030204" pitchFamily="34" charset="0"/>
                <a:ea typeface="Bariol" panose="02000506040000020003" pitchFamily="2" charset="-128"/>
              </a:rPr>
              <a:t> </a:t>
            </a:r>
            <a:r>
              <a:rPr lang="en-US" sz="3600" dirty="0">
                <a:latin typeface="Calibri" panose="020F0502020204030204" pitchFamily="34" charset="0"/>
                <a:ea typeface="Bariol" panose="02000506040000020003" pitchFamily="2" charset="-128"/>
              </a:rPr>
              <a:t>UŽDUOTIES ANKETA</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367567"/>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graphicFrame>
        <p:nvGraphicFramePr>
          <p:cNvPr id="2" name="Table 1">
            <a:extLst>
              <a:ext uri="{FF2B5EF4-FFF2-40B4-BE49-F238E27FC236}">
                <a16:creationId xmlns:a16="http://schemas.microsoft.com/office/drawing/2014/main" id="{CE4CC7EB-7BDE-FF45-90ED-E4E10C6D9FC0}"/>
              </a:ext>
            </a:extLst>
          </p:cNvPr>
          <p:cNvGraphicFramePr>
            <a:graphicFrameLocks noGrp="1"/>
          </p:cNvGraphicFramePr>
          <p:nvPr>
            <p:extLst>
              <p:ext uri="{D42A27DB-BD31-4B8C-83A1-F6EECF244321}">
                <p14:modId xmlns:p14="http://schemas.microsoft.com/office/powerpoint/2010/main" val="448173974"/>
              </p:ext>
            </p:extLst>
          </p:nvPr>
        </p:nvGraphicFramePr>
        <p:xfrm>
          <a:off x="3266982" y="2050742"/>
          <a:ext cx="8673754" cy="3894996"/>
        </p:xfrm>
        <a:graphic>
          <a:graphicData uri="http://schemas.openxmlformats.org/drawingml/2006/table">
            <a:tbl>
              <a:tblPr bandRow="1">
                <a:tableStyleId>{00A15C55-8517-42AA-B614-E9B94910E393}</a:tableStyleId>
              </a:tblPr>
              <a:tblGrid>
                <a:gridCol w="3055805">
                  <a:extLst>
                    <a:ext uri="{9D8B030D-6E8A-4147-A177-3AD203B41FA5}">
                      <a16:colId xmlns:a16="http://schemas.microsoft.com/office/drawing/2014/main" val="752757730"/>
                    </a:ext>
                  </a:extLst>
                </a:gridCol>
                <a:gridCol w="5617949">
                  <a:extLst>
                    <a:ext uri="{9D8B030D-6E8A-4147-A177-3AD203B41FA5}">
                      <a16:colId xmlns:a16="http://schemas.microsoft.com/office/drawing/2014/main" val="1633368765"/>
                    </a:ext>
                  </a:extLst>
                </a:gridCol>
              </a:tblGrid>
              <a:tr h="461638">
                <a:tc>
                  <a:txBody>
                    <a:bodyPr/>
                    <a:lstStyle/>
                    <a:p>
                      <a:pPr>
                        <a:lnSpc>
                          <a:spcPct val="107000"/>
                        </a:lnSpc>
                        <a:spcAft>
                          <a:spcPts val="0"/>
                        </a:spcAft>
                      </a:pPr>
                      <a:r>
                        <a:rPr lang="lt-LT" sz="2000" dirty="0">
                          <a:effectLst/>
                          <a:latin typeface="+mn-lt"/>
                          <a:ea typeface="Bariol" panose="02000506040000020003"/>
                          <a:cs typeface="Times New Roman" panose="02020603050405020304" pitchFamily="18" charset="0"/>
                        </a:rPr>
                        <a:t>Tikslinė grupė</a:t>
                      </a:r>
                    </a:p>
                  </a:txBody>
                  <a:tcPr marL="68580" marR="68580" marT="0" marB="0"/>
                </a:tc>
                <a:tc>
                  <a:txBody>
                    <a:bodyPr/>
                    <a:lstStyle/>
                    <a:p>
                      <a:pPr>
                        <a:lnSpc>
                          <a:spcPct val="107000"/>
                        </a:lnSpc>
                        <a:spcAft>
                          <a:spcPts val="0"/>
                        </a:spcAft>
                      </a:pPr>
                      <a:r>
                        <a:rPr lang="lt-LT" sz="2000" dirty="0">
                          <a:effectLst/>
                          <a:latin typeface="+mn-lt"/>
                          <a:ea typeface="Bariol" panose="02000506040000020003"/>
                          <a:cs typeface="Times New Roman" panose="02020603050405020304" pitchFamily="18" charset="0"/>
                        </a:rPr>
                        <a:t>Vyresnio amžiaus auditorija (50-80 m.)</a:t>
                      </a:r>
                    </a:p>
                  </a:txBody>
                  <a:tcPr marL="68580" marR="68580" marT="0" marB="0"/>
                </a:tc>
                <a:extLst>
                  <a:ext uri="{0D108BD9-81ED-4DB2-BD59-A6C34878D82A}">
                    <a16:rowId xmlns:a16="http://schemas.microsoft.com/office/drawing/2014/main" val="1211553601"/>
                  </a:ext>
                </a:extLst>
              </a:tr>
              <a:tr h="980829">
                <a:tc>
                  <a:txBody>
                    <a:bodyPr/>
                    <a:lstStyle/>
                    <a:p>
                      <a:pPr>
                        <a:lnSpc>
                          <a:spcPct val="107000"/>
                        </a:lnSpc>
                        <a:spcAft>
                          <a:spcPts val="0"/>
                        </a:spcAft>
                      </a:pPr>
                      <a:r>
                        <a:rPr lang="lt-LT" sz="2000" dirty="0">
                          <a:effectLst/>
                          <a:latin typeface="+mn-lt"/>
                          <a:ea typeface="Bariol" panose="02000506040000020003"/>
                          <a:cs typeface="Times New Roman" panose="02020603050405020304" pitchFamily="18" charset="0"/>
                        </a:rPr>
                        <a:t>Užsiėmimo tikslas</a:t>
                      </a:r>
                    </a:p>
                  </a:txBody>
                  <a:tcPr marL="68580" marR="68580" marT="0" marB="0"/>
                </a:tc>
                <a:tc>
                  <a:txBody>
                    <a:bodyPr/>
                    <a:lstStyle/>
                    <a:p>
                      <a:pPr>
                        <a:lnSpc>
                          <a:spcPct val="107000"/>
                        </a:lnSpc>
                        <a:spcAft>
                          <a:spcPts val="0"/>
                        </a:spcAft>
                      </a:pPr>
                      <a:r>
                        <a:rPr lang="lt-LT" sz="2000">
                          <a:effectLst/>
                          <a:latin typeface="+mn-lt"/>
                          <a:ea typeface="Bariol" panose="02000506040000020003"/>
                          <a:cs typeface="Times New Roman" panose="02020603050405020304" pitchFamily="18" charset="0"/>
                        </a:rPr>
                        <a:t>Pakviesti vyresnio amžiaus auditoriją atkreipti dėmesį į gausybės informacijos šaltinių skirtumus. Supažindinti juos su pagrindinėmis taisyklėmis, kaip atskirti patikimą vaizdo reportažą nuo nepatikimo. </a:t>
                      </a:r>
                    </a:p>
                  </a:txBody>
                  <a:tcPr marL="68580" marR="68580" marT="0" marB="0"/>
                </a:tc>
                <a:extLst>
                  <a:ext uri="{0D108BD9-81ED-4DB2-BD59-A6C34878D82A}">
                    <a16:rowId xmlns:a16="http://schemas.microsoft.com/office/drawing/2014/main" val="125920398"/>
                  </a:ext>
                </a:extLst>
              </a:tr>
              <a:tr h="466213">
                <a:tc>
                  <a:txBody>
                    <a:bodyPr/>
                    <a:lstStyle/>
                    <a:p>
                      <a:pPr>
                        <a:lnSpc>
                          <a:spcPct val="107000"/>
                        </a:lnSpc>
                        <a:spcAft>
                          <a:spcPts val="0"/>
                        </a:spcAft>
                      </a:pPr>
                      <a:r>
                        <a:rPr lang="lt-LT" sz="2000">
                          <a:effectLst/>
                          <a:latin typeface="+mn-lt"/>
                          <a:ea typeface="Bariol" panose="02000506040000020003"/>
                          <a:cs typeface="Times New Roman" panose="02020603050405020304" pitchFamily="18" charset="0"/>
                        </a:rPr>
                        <a:t>Grupės dydis</a:t>
                      </a:r>
                    </a:p>
                  </a:txBody>
                  <a:tcPr marL="68580" marR="68580" marT="0" marB="0"/>
                </a:tc>
                <a:tc>
                  <a:txBody>
                    <a:bodyPr/>
                    <a:lstStyle/>
                    <a:p>
                      <a:pPr>
                        <a:lnSpc>
                          <a:spcPct val="107000"/>
                        </a:lnSpc>
                        <a:spcAft>
                          <a:spcPts val="0"/>
                        </a:spcAft>
                      </a:pPr>
                      <a:r>
                        <a:rPr lang="lt-LT" sz="2000" dirty="0">
                          <a:effectLst/>
                          <a:latin typeface="+mn-lt"/>
                          <a:ea typeface="Bariol" panose="02000506040000020003"/>
                          <a:cs typeface="Times New Roman" panose="02020603050405020304" pitchFamily="18" charset="0"/>
                        </a:rPr>
                        <a:t>4-20 asmenų grupė</a:t>
                      </a:r>
                    </a:p>
                  </a:txBody>
                  <a:tcPr marL="68580" marR="68580" marT="0" marB="0"/>
                </a:tc>
                <a:extLst>
                  <a:ext uri="{0D108BD9-81ED-4DB2-BD59-A6C34878D82A}">
                    <a16:rowId xmlns:a16="http://schemas.microsoft.com/office/drawing/2014/main" val="3146235550"/>
                  </a:ext>
                </a:extLst>
              </a:tr>
              <a:tr h="387013">
                <a:tc>
                  <a:txBody>
                    <a:bodyPr/>
                    <a:lstStyle/>
                    <a:p>
                      <a:pPr>
                        <a:lnSpc>
                          <a:spcPct val="107000"/>
                        </a:lnSpc>
                        <a:spcAft>
                          <a:spcPts val="0"/>
                        </a:spcAft>
                      </a:pPr>
                      <a:r>
                        <a:rPr lang="lt-LT" sz="2000">
                          <a:effectLst/>
                          <a:latin typeface="+mn-lt"/>
                          <a:ea typeface="Bariol" panose="02000506040000020003"/>
                          <a:cs typeface="Times New Roman" panose="02020603050405020304" pitchFamily="18" charset="0"/>
                        </a:rPr>
                        <a:t>Trukmė</a:t>
                      </a:r>
                    </a:p>
                  </a:txBody>
                  <a:tcPr marL="68580" marR="68580" marT="0" marB="0"/>
                </a:tc>
                <a:tc>
                  <a:txBody>
                    <a:bodyPr/>
                    <a:lstStyle/>
                    <a:p>
                      <a:pPr>
                        <a:lnSpc>
                          <a:spcPct val="107000"/>
                        </a:lnSpc>
                        <a:spcAft>
                          <a:spcPts val="0"/>
                        </a:spcAft>
                      </a:pPr>
                      <a:r>
                        <a:rPr lang="lt-LT" sz="2000">
                          <a:effectLst/>
                          <a:latin typeface="+mn-lt"/>
                          <a:ea typeface="Bariol" panose="02000506040000020003"/>
                          <a:cs typeface="Times New Roman" panose="02020603050405020304" pitchFamily="18" charset="0"/>
                        </a:rPr>
                        <a:t>Iki 40 min.</a:t>
                      </a:r>
                    </a:p>
                  </a:txBody>
                  <a:tcPr marL="68580" marR="68580" marT="0" marB="0"/>
                </a:tc>
                <a:extLst>
                  <a:ext uri="{0D108BD9-81ED-4DB2-BD59-A6C34878D82A}">
                    <a16:rowId xmlns:a16="http://schemas.microsoft.com/office/drawing/2014/main" val="2493972136"/>
                  </a:ext>
                </a:extLst>
              </a:tr>
              <a:tr h="516998">
                <a:tc>
                  <a:txBody>
                    <a:bodyPr/>
                    <a:lstStyle/>
                    <a:p>
                      <a:pPr>
                        <a:lnSpc>
                          <a:spcPct val="107000"/>
                        </a:lnSpc>
                        <a:spcAft>
                          <a:spcPts val="0"/>
                        </a:spcAft>
                      </a:pPr>
                      <a:r>
                        <a:rPr lang="lt-LT" sz="2000">
                          <a:effectLst/>
                          <a:latin typeface="+mn-lt"/>
                          <a:ea typeface="Bariol" panose="02000506040000020003"/>
                          <a:cs typeface="Times New Roman" panose="02020603050405020304" pitchFamily="18" charset="0"/>
                        </a:rPr>
                        <a:t>Veiklai reikalingos priemonės</a:t>
                      </a:r>
                    </a:p>
                  </a:txBody>
                  <a:tcPr marL="68580" marR="68580" marT="0" marB="0"/>
                </a:tc>
                <a:tc>
                  <a:txBody>
                    <a:bodyPr/>
                    <a:lstStyle/>
                    <a:p>
                      <a:pPr>
                        <a:lnSpc>
                          <a:spcPct val="107000"/>
                        </a:lnSpc>
                        <a:spcAft>
                          <a:spcPts val="0"/>
                        </a:spcAft>
                      </a:pPr>
                      <a:r>
                        <a:rPr lang="lt-LT" sz="2000" dirty="0">
                          <a:effectLst/>
                          <a:latin typeface="+mn-lt"/>
                          <a:ea typeface="Bariol" panose="02000506040000020003"/>
                          <a:cs typeface="Times New Roman" panose="02020603050405020304" pitchFamily="18" charset="0"/>
                        </a:rPr>
                        <a:t>Popieriaus lapai, spausdintuvas, rašikliai, projektorius ir ekranas užduoties taisyklėms perteikti, kompiuteriai su interneto prieiga darbui grupėse.</a:t>
                      </a:r>
                    </a:p>
                  </a:txBody>
                  <a:tcPr marL="68580" marR="68580" marT="0" marB="0"/>
                </a:tc>
                <a:extLst>
                  <a:ext uri="{0D108BD9-81ED-4DB2-BD59-A6C34878D82A}">
                    <a16:rowId xmlns:a16="http://schemas.microsoft.com/office/drawing/2014/main" val="338331757"/>
                  </a:ext>
                </a:extLst>
              </a:tr>
            </a:tbl>
          </a:graphicData>
        </a:graphic>
      </p:graphicFrame>
      <p:pic>
        <p:nvPicPr>
          <p:cNvPr id="8" name="Picture 7" descr="A picture containing sky&#10;&#10;Description automatically generated">
            <a:extLst>
              <a:ext uri="{FF2B5EF4-FFF2-40B4-BE49-F238E27FC236}">
                <a16:creationId xmlns:a16="http://schemas.microsoft.com/office/drawing/2014/main" id="{15F6291C-B0EB-4878-A82A-FF8C4EC5C8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15068793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id="{7F040110-F560-704E-9F44-43EB05F58C60}"/>
              </a:ext>
            </a:extLst>
          </p:cNvPr>
          <p:cNvSpPr/>
          <p:nvPr/>
        </p:nvSpPr>
        <p:spPr>
          <a:xfrm>
            <a:off x="65052" y="3063888"/>
            <a:ext cx="3571102" cy="982683"/>
          </a:xfrm>
          <a:prstGeom prst="roundRect">
            <a:avLst/>
          </a:prstGeom>
          <a:gradFill flip="none" rotWithShape="1">
            <a:gsLst>
              <a:gs pos="0">
                <a:srgbClr val="CF4D7F">
                  <a:shade val="30000"/>
                  <a:satMod val="115000"/>
                </a:srgbClr>
              </a:gs>
              <a:gs pos="50000">
                <a:srgbClr val="CF4D7F">
                  <a:shade val="67500"/>
                  <a:satMod val="115000"/>
                </a:srgbClr>
              </a:gs>
              <a:gs pos="100000">
                <a:srgbClr val="CF4D7F">
                  <a:shade val="100000"/>
                  <a:satMod val="115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highlight>
                <a:srgbClr val="FFFF00"/>
              </a:highlight>
            </a:endParaRPr>
          </a:p>
        </p:txBody>
      </p:sp>
      <p:sp>
        <p:nvSpPr>
          <p:cNvPr id="14" name="TextBox 13">
            <a:extLst>
              <a:ext uri="{FF2B5EF4-FFF2-40B4-BE49-F238E27FC236}">
                <a16:creationId xmlns:a16="http://schemas.microsoft.com/office/drawing/2014/main" id="{43284187-807C-7C41-9C42-4FE5824BA251}"/>
              </a:ext>
            </a:extLst>
          </p:cNvPr>
          <p:cNvSpPr txBox="1"/>
          <p:nvPr/>
        </p:nvSpPr>
        <p:spPr>
          <a:xfrm>
            <a:off x="593162" y="3063888"/>
            <a:ext cx="2514881" cy="954107"/>
          </a:xfrm>
          <a:prstGeom prst="rect">
            <a:avLst/>
          </a:prstGeom>
          <a:noFill/>
        </p:spPr>
        <p:txBody>
          <a:bodyPr wrap="square" rtlCol="0">
            <a:spAutoFit/>
          </a:bodyPr>
          <a:lstStyle/>
          <a:p>
            <a:pPr algn="ctr"/>
            <a:r>
              <a:rPr lang="lt-LT" sz="2800" dirty="0">
                <a:solidFill>
                  <a:schemeClr val="bg1"/>
                </a:solidFill>
                <a:ea typeface="Bariol" panose="02000506040000020003"/>
              </a:rPr>
              <a:t>ĮJUNK KRITINĮ MĄSTYMĄ!</a:t>
            </a:r>
            <a:endParaRPr lang="en-US" sz="2800" dirty="0">
              <a:solidFill>
                <a:schemeClr val="bg1"/>
              </a:solidFill>
              <a:ea typeface="Bariol" panose="02000506040000020003"/>
            </a:endParaRPr>
          </a:p>
        </p:txBody>
      </p:sp>
      <p:sp>
        <p:nvSpPr>
          <p:cNvPr id="16" name="TextBox 15">
            <a:extLst>
              <a:ext uri="{FF2B5EF4-FFF2-40B4-BE49-F238E27FC236}">
                <a16:creationId xmlns:a16="http://schemas.microsoft.com/office/drawing/2014/main" id="{EF70D58E-2B46-B848-80AB-CA8962110A29}"/>
              </a:ext>
            </a:extLst>
          </p:cNvPr>
          <p:cNvSpPr txBox="1"/>
          <p:nvPr/>
        </p:nvSpPr>
        <p:spPr>
          <a:xfrm>
            <a:off x="3983843" y="2372627"/>
            <a:ext cx="7732062" cy="3970318"/>
          </a:xfrm>
          <a:prstGeom prst="rect">
            <a:avLst/>
          </a:prstGeom>
          <a:noFill/>
        </p:spPr>
        <p:txBody>
          <a:bodyPr wrap="square" rtlCol="0">
            <a:spAutoFit/>
          </a:bodyPr>
          <a:lstStyle/>
          <a:p>
            <a:pPr algn="just"/>
            <a:r>
              <a:rPr lang="lt-LT" sz="2800" dirty="0"/>
              <a:t>Veiklos turinys – praktinė užduotis, pakviesianti atkreipti dėmesį į gausybės informacijos šaltinių skirtumus. Po trumpo teorinės dalies pristatymo dalyviai bus pakviesti susėsti grupelėmis ir išsitraukti po vieną pavyzdį, kuriame bus nurodytas konkretus vaizdo siužetas ir jam skirtas klausimynas. Vienas iš siužetų bus patikimos informacijos pavyzdys. Baigę užduotį, dalyviai bus pakviesti diskusijoms ir aptarti rezultatus. </a:t>
            </a:r>
          </a:p>
        </p:txBody>
      </p:sp>
      <p:sp>
        <p:nvSpPr>
          <p:cNvPr id="17" name="TextBox 16">
            <a:extLst>
              <a:ext uri="{FF2B5EF4-FFF2-40B4-BE49-F238E27FC236}">
                <a16:creationId xmlns:a16="http://schemas.microsoft.com/office/drawing/2014/main" id="{73D5C9CF-9B45-CF49-8944-1B67CB358C72}"/>
              </a:ext>
            </a:extLst>
          </p:cNvPr>
          <p:cNvSpPr txBox="1"/>
          <p:nvPr/>
        </p:nvSpPr>
        <p:spPr>
          <a:xfrm>
            <a:off x="6285390" y="1293563"/>
            <a:ext cx="5728258" cy="707886"/>
          </a:xfrm>
          <a:prstGeom prst="rect">
            <a:avLst/>
          </a:prstGeom>
          <a:noFill/>
        </p:spPr>
        <p:txBody>
          <a:bodyPr wrap="square" rtlCol="0">
            <a:spAutoFit/>
          </a:bodyPr>
          <a:lstStyle/>
          <a:p>
            <a:pPr algn="r"/>
            <a:r>
              <a:rPr lang="en-US" sz="4000" dirty="0">
                <a:ea typeface="Bariol" panose="02000506040000020003" pitchFamily="2" charset="-128"/>
              </a:rPr>
              <a:t>ŽAIDIMO PRISTATYMAS</a:t>
            </a: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2001449"/>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451151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8295599" y="901771"/>
            <a:ext cx="3708247" cy="707886"/>
          </a:xfrm>
          <a:prstGeom prst="rect">
            <a:avLst/>
          </a:prstGeom>
          <a:noFill/>
        </p:spPr>
        <p:txBody>
          <a:bodyPr wrap="square" rtlCol="0">
            <a:spAutoFit/>
          </a:bodyPr>
          <a:lstStyle/>
          <a:p>
            <a:pPr algn="r"/>
            <a:r>
              <a:rPr lang="lt-LT" sz="4000" dirty="0">
                <a:ea typeface="Bariol" panose="02000506040000020003" pitchFamily="2" charset="-128"/>
              </a:rPr>
              <a:t>TEORINĖ DALIS 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752108"/>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4C5FD80E-2E56-4A67-853C-9E669ED26F10}"/>
              </a:ext>
            </a:extLst>
          </p:cNvPr>
          <p:cNvSpPr/>
          <p:nvPr/>
        </p:nvSpPr>
        <p:spPr>
          <a:xfrm>
            <a:off x="3399968" y="2248503"/>
            <a:ext cx="8220722" cy="3860159"/>
          </a:xfrm>
          <a:prstGeom prst="rect">
            <a:avLst/>
          </a:prstGeom>
        </p:spPr>
        <p:txBody>
          <a:bodyPr wrap="square">
            <a:spAutoFit/>
          </a:bodyPr>
          <a:lstStyle/>
          <a:p>
            <a:pPr algn="just">
              <a:lnSpc>
                <a:spcPct val="107000"/>
              </a:lnSpc>
              <a:spcAft>
                <a:spcPts val="800"/>
              </a:spcAft>
            </a:pPr>
            <a:r>
              <a:rPr lang="lt-LT" sz="3200" dirty="0">
                <a:ea typeface="Calibri" panose="020F0502020204030204" pitchFamily="34" charset="0"/>
                <a:cs typeface="Times New Roman" panose="02020603050405020304" pitchFamily="18" charset="0"/>
              </a:rPr>
              <a:t>Šiais laikais, kai internete pilna įvairiausios informacijos, vis dažniau kyla klausimas – kaip atskirti patikimą informaciją? Kuo galiu tikėti, o ko geriau neklausyti? </a:t>
            </a:r>
          </a:p>
          <a:p>
            <a:pPr algn="just">
              <a:lnSpc>
                <a:spcPct val="107000"/>
              </a:lnSpc>
              <a:spcAft>
                <a:spcPts val="800"/>
              </a:spcAft>
            </a:pPr>
            <a:r>
              <a:rPr lang="lt-LT" sz="3200" dirty="0">
                <a:ea typeface="Calibri" panose="020F0502020204030204" pitchFamily="34" charset="0"/>
                <a:cs typeface="Times New Roman" panose="02020603050405020304" pitchFamily="18" charset="0"/>
              </a:rPr>
              <a:t>Tokioje situacijoje yra svarbiausia kritiškai mąstyti ir neleisti pagundoms ir nepakartojamiems pasiūlymams jūsų suvilioti. </a:t>
            </a:r>
            <a:endParaRPr lang="lt-LT" sz="3200" dirty="0">
              <a:effectLst/>
              <a:ea typeface="Calibri" panose="020F0502020204030204" pitchFamily="34" charset="0"/>
              <a:cs typeface="Times New Roman" panose="02020603050405020304" pitchFamily="18" charset="0"/>
            </a:endParaRPr>
          </a:p>
        </p:txBody>
      </p:sp>
      <p:pic>
        <p:nvPicPr>
          <p:cNvPr id="8" name="Picture 7" descr="A picture containing sky&#10;&#10;Description automatically generated">
            <a:extLst>
              <a:ext uri="{FF2B5EF4-FFF2-40B4-BE49-F238E27FC236}">
                <a16:creationId xmlns:a16="http://schemas.microsoft.com/office/drawing/2014/main" id="{D623FD8A-8903-4736-B4D5-F030492600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4144378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8057606" y="600813"/>
            <a:ext cx="3841412" cy="707886"/>
          </a:xfrm>
          <a:prstGeom prst="rect">
            <a:avLst/>
          </a:prstGeom>
          <a:noFill/>
        </p:spPr>
        <p:txBody>
          <a:bodyPr wrap="square" rtlCol="0">
            <a:spAutoFit/>
          </a:bodyPr>
          <a:lstStyle/>
          <a:p>
            <a:pPr algn="r"/>
            <a:r>
              <a:rPr lang="lt-LT" sz="4000" dirty="0">
                <a:ea typeface="Bariol" panose="02000506040000020003" pitchFamily="2" charset="-128"/>
              </a:rPr>
              <a:t>TEORINĖ DALIS II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931243" y="1424697"/>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F91CBE8A-9AE5-4899-8A3E-CCF48174727A}"/>
              </a:ext>
            </a:extLst>
          </p:cNvPr>
          <p:cNvSpPr/>
          <p:nvPr/>
        </p:nvSpPr>
        <p:spPr>
          <a:xfrm>
            <a:off x="2829825" y="1511775"/>
            <a:ext cx="9179510" cy="5330049"/>
          </a:xfrm>
          <a:prstGeom prst="rect">
            <a:avLst/>
          </a:prstGeom>
        </p:spPr>
        <p:txBody>
          <a:bodyPr wrap="square">
            <a:spAutoFit/>
          </a:bodyPr>
          <a:lstStyle/>
          <a:p>
            <a:pPr algn="just">
              <a:lnSpc>
                <a:spcPct val="107000"/>
              </a:lnSpc>
              <a:spcAft>
                <a:spcPts val="800"/>
              </a:spcAft>
            </a:pPr>
            <a:r>
              <a:rPr lang="lt-LT" sz="2200" dirty="0">
                <a:ea typeface="Calibri" panose="020F0502020204030204" pitchFamily="34" charset="0"/>
                <a:cs typeface="Times New Roman" panose="02020603050405020304" pitchFamily="18" charset="0"/>
              </a:rPr>
              <a:t>Keletas patarimų, kada vertėtų pradėti abejoti vaizdo įrašo patikimumu.</a:t>
            </a:r>
            <a:endParaRPr lang="lt-LT" sz="2200" dirty="0">
              <a:effectLst/>
              <a:ea typeface="Calibri" panose="020F0502020204030204" pitchFamily="34" charset="0"/>
              <a:cs typeface="Times New Roman" panose="02020603050405020304" pitchFamily="18" charset="0"/>
            </a:endParaRPr>
          </a:p>
          <a:p>
            <a:pPr marL="342900" lvl="0" indent="-342900" algn="just">
              <a:lnSpc>
                <a:spcPct val="115000"/>
              </a:lnSpc>
              <a:spcAft>
                <a:spcPts val="1000"/>
              </a:spcAft>
              <a:buFont typeface="Symbol" panose="05050102010706020507" pitchFamily="18" charset="2"/>
              <a:buChar char=""/>
            </a:pPr>
            <a:r>
              <a:rPr lang="lt-LT" sz="2200" dirty="0">
                <a:ea typeface="Times New Roman" panose="02020603050405020304" pitchFamily="18" charset="0"/>
              </a:rPr>
              <a:t>Kalbėtojas vaizdo įraše nesiremia jokiais patikrinamais informaciniais šaltiniais.</a:t>
            </a:r>
          </a:p>
          <a:p>
            <a:pPr marL="342900" lvl="0" indent="-342900" algn="just">
              <a:lnSpc>
                <a:spcPct val="115000"/>
              </a:lnSpc>
              <a:spcAft>
                <a:spcPts val="1000"/>
              </a:spcAft>
              <a:buFont typeface="Symbol" panose="05050102010706020507" pitchFamily="18" charset="2"/>
              <a:buChar char=""/>
            </a:pPr>
            <a:r>
              <a:rPr lang="lt-LT" sz="2200" dirty="0">
                <a:ea typeface="Times New Roman" panose="02020603050405020304" pitchFamily="18" charset="0"/>
              </a:rPr>
              <a:t>Šiame vaizdo įraše parodoma tik keletas ištraukų iš žinių reportažo ar panašiai. Bandoma „ištraukti“ žodžius iš konteksto.</a:t>
            </a:r>
          </a:p>
          <a:p>
            <a:pPr marL="342900" lvl="0" indent="-342900" algn="just">
              <a:lnSpc>
                <a:spcPct val="115000"/>
              </a:lnSpc>
              <a:spcAft>
                <a:spcPts val="1000"/>
              </a:spcAft>
              <a:buFont typeface="Symbol" panose="05050102010706020507" pitchFamily="18" charset="2"/>
              <a:buChar char=""/>
            </a:pPr>
            <a:r>
              <a:rPr lang="lt-LT" sz="2200" dirty="0">
                <a:ea typeface="Times New Roman" panose="02020603050405020304" pitchFamily="18" charset="0"/>
              </a:rPr>
              <a:t>Nėra pateikiama jokia oficiali statistika. Ypač kalbant apie globalius klausimus, kaip virusai, pensijos, atlyginimai ir kita.</a:t>
            </a:r>
          </a:p>
          <a:p>
            <a:pPr marL="342900" lvl="0" indent="-342900" algn="just">
              <a:lnSpc>
                <a:spcPct val="115000"/>
              </a:lnSpc>
              <a:spcAft>
                <a:spcPts val="1000"/>
              </a:spcAft>
              <a:buFont typeface="Symbol" panose="05050102010706020507" pitchFamily="18" charset="2"/>
              <a:buChar char=""/>
            </a:pPr>
            <a:r>
              <a:rPr lang="lt-LT" sz="2200" dirty="0">
                <a:ea typeface="Times New Roman" panose="02020603050405020304" pitchFamily="18" charset="0"/>
              </a:rPr>
              <a:t>Yra kalbinamas tik vienas „ekspertas“. Nepateikiamas oponuojančios pusės komentaras. Visada jeigu kyla klausimų, informaciją patikrinkite kitose svetainėse. </a:t>
            </a:r>
          </a:p>
          <a:p>
            <a:pPr marL="342900" lvl="0" indent="-342900" algn="just">
              <a:lnSpc>
                <a:spcPct val="115000"/>
              </a:lnSpc>
              <a:spcAft>
                <a:spcPts val="1000"/>
              </a:spcAft>
              <a:buFont typeface="Symbol" panose="05050102010706020507" pitchFamily="18" charset="2"/>
              <a:buChar char=""/>
            </a:pPr>
            <a:r>
              <a:rPr lang="lt-LT" sz="2200" dirty="0">
                <a:ea typeface="Times New Roman" panose="02020603050405020304" pitchFamily="18" charset="0"/>
              </a:rPr>
              <a:t>Geriausia pasitikėti oficialiais vaizdo, žinių reportažais, patikimose institucijose dirbančių specialistų interviu. </a:t>
            </a:r>
          </a:p>
        </p:txBody>
      </p:sp>
      <p:pic>
        <p:nvPicPr>
          <p:cNvPr id="8" name="Picture 7" descr="A picture containing sky&#10;&#10;Description automatically generated">
            <a:extLst>
              <a:ext uri="{FF2B5EF4-FFF2-40B4-BE49-F238E27FC236}">
                <a16:creationId xmlns:a16="http://schemas.microsoft.com/office/drawing/2014/main" id="{3F2A7E62-4438-4FE1-A4F3-E29562091B7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380412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a:extLst>
              <a:ext uri="{FF2B5EF4-FFF2-40B4-BE49-F238E27FC236}">
                <a16:creationId xmlns:a16="http://schemas.microsoft.com/office/drawing/2014/main" id="{73D5C9CF-9B45-CF49-8944-1B67CB358C72}"/>
              </a:ext>
            </a:extLst>
          </p:cNvPr>
          <p:cNvSpPr txBox="1"/>
          <p:nvPr/>
        </p:nvSpPr>
        <p:spPr>
          <a:xfrm>
            <a:off x="9244044" y="799709"/>
            <a:ext cx="2705070" cy="707886"/>
          </a:xfrm>
          <a:prstGeom prst="rect">
            <a:avLst/>
          </a:prstGeom>
          <a:noFill/>
        </p:spPr>
        <p:txBody>
          <a:bodyPr wrap="square" rtlCol="0">
            <a:spAutoFit/>
          </a:bodyPr>
          <a:lstStyle/>
          <a:p>
            <a:pPr algn="r"/>
            <a:r>
              <a:rPr lang="lt-LT" sz="4000" dirty="0">
                <a:ea typeface="Bariol" panose="02000506040000020003" pitchFamily="2" charset="-128"/>
              </a:rPr>
              <a:t>TAISYKLĖS I</a:t>
            </a:r>
            <a:endParaRPr lang="en-US" sz="4000" dirty="0">
              <a:ea typeface="Bariol" panose="02000506040000020003" pitchFamily="2" charset="-128"/>
            </a:endParaRPr>
          </a:p>
        </p:txBody>
      </p:sp>
      <p:cxnSp>
        <p:nvCxnSpPr>
          <p:cNvPr id="5" name="Straight Connector 4">
            <a:extLst>
              <a:ext uri="{FF2B5EF4-FFF2-40B4-BE49-F238E27FC236}">
                <a16:creationId xmlns:a16="http://schemas.microsoft.com/office/drawing/2014/main" id="{FC76CE2E-E115-884C-9F34-5BE0A6D88C26}"/>
              </a:ext>
            </a:extLst>
          </p:cNvPr>
          <p:cNvCxnSpPr>
            <a:cxnSpLocks/>
          </p:cNvCxnSpPr>
          <p:nvPr/>
        </p:nvCxnSpPr>
        <p:spPr>
          <a:xfrm>
            <a:off x="5865091" y="1507595"/>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F91CBE8A-9AE5-4899-8A3E-CCF48174727A}"/>
              </a:ext>
            </a:extLst>
          </p:cNvPr>
          <p:cNvSpPr/>
          <p:nvPr/>
        </p:nvSpPr>
        <p:spPr>
          <a:xfrm>
            <a:off x="3709708" y="1780071"/>
            <a:ext cx="8416140" cy="5077929"/>
          </a:xfrm>
          <a:prstGeom prst="rect">
            <a:avLst/>
          </a:prstGeom>
        </p:spPr>
        <p:txBody>
          <a:bodyPr wrap="square">
            <a:spAutoFit/>
          </a:bodyPr>
          <a:lstStyle/>
          <a:p>
            <a:pPr marL="342900" lvl="0" indent="-342900">
              <a:buFont typeface="Arial" panose="020B0604020202020204" pitchFamily="34" charset="0"/>
              <a:buChar char="•"/>
            </a:pPr>
            <a:r>
              <a:rPr lang="lt-LT" sz="2400" dirty="0"/>
              <a:t>Prieš pradedant dalyviams pristatoma užduotis.</a:t>
            </a:r>
            <a:endParaRPr lang="lt-LT" sz="2400" dirty="0">
              <a:effectLst/>
            </a:endParaRPr>
          </a:p>
          <a:p>
            <a:pPr lvl="0"/>
            <a:endParaRPr lang="lt-LT" sz="2400" dirty="0">
              <a:effectLst/>
            </a:endParaRPr>
          </a:p>
          <a:p>
            <a:pPr marL="342900" lvl="0" indent="-342900">
              <a:buFont typeface="Arial" panose="020B0604020202020204" pitchFamily="34" charset="0"/>
              <a:buChar char="•"/>
            </a:pPr>
            <a:r>
              <a:rPr lang="lt-LT" sz="2400" dirty="0">
                <a:effectLst/>
              </a:rPr>
              <a:t>Trumpai išdėstoma užsiėmimo teorinė dalis.</a:t>
            </a:r>
          </a:p>
          <a:p>
            <a:pPr lvl="0"/>
            <a:endParaRPr lang="lt-LT" sz="2400" dirty="0">
              <a:effectLst/>
            </a:endParaRPr>
          </a:p>
          <a:p>
            <a:pPr marL="342900" lvl="0" indent="-342900">
              <a:buFont typeface="Arial" panose="020B0604020202020204" pitchFamily="34" charset="0"/>
              <a:buChar char="•"/>
            </a:pPr>
            <a:r>
              <a:rPr lang="lt-LT" sz="2400" dirty="0"/>
              <a:t>Į</a:t>
            </a:r>
            <a:r>
              <a:rPr lang="lt-LT" sz="2400" dirty="0">
                <a:effectLst/>
              </a:rPr>
              <a:t> užsiėmimą atvykę dalyviai suskirstomi į mažas grupeles po 2-3 dalyvius. Asmenų skaičius grupėse gali kisti, atsižvelgiant į lankytojų skaičių. Viso sudaromos 5 grupės.</a:t>
            </a:r>
          </a:p>
          <a:p>
            <a:pPr lvl="0"/>
            <a:endParaRPr lang="lt-LT" sz="2400" dirty="0">
              <a:effectLst/>
            </a:endParaRPr>
          </a:p>
          <a:p>
            <a:pPr marL="342900" indent="-342900">
              <a:buFont typeface="Arial" panose="020B0604020202020204" pitchFamily="34" charset="0"/>
              <a:buChar char="•"/>
            </a:pPr>
            <a:r>
              <a:rPr lang="lt-LT" sz="2400" dirty="0"/>
              <a:t>Vienai grupei turėtų būti skirtas vienas užduočių lapas.</a:t>
            </a:r>
          </a:p>
          <a:p>
            <a:endParaRPr lang="lt-LT" sz="2400" dirty="0"/>
          </a:p>
          <a:p>
            <a:pPr marL="342900" indent="-342900">
              <a:buFont typeface="Arial" panose="020B0604020202020204" pitchFamily="34" charset="0"/>
              <a:buChar char="•"/>
            </a:pPr>
            <a:r>
              <a:rPr lang="lt-LT" sz="2400" dirty="0"/>
              <a:t>Užduotims atlikti, kiekvienai grupei bus reikalingas kompiuteris su interneto prieiga.</a:t>
            </a:r>
          </a:p>
          <a:p>
            <a:pPr lvl="0"/>
            <a:endParaRPr lang="lt-LT" sz="2400" dirty="0">
              <a:effectLst/>
            </a:endParaRPr>
          </a:p>
          <a:p>
            <a:pPr algn="just">
              <a:lnSpc>
                <a:spcPct val="107000"/>
              </a:lnSpc>
              <a:spcAft>
                <a:spcPts val="800"/>
              </a:spcAft>
            </a:pPr>
            <a:endParaRPr lang="lt-LT" sz="1200" dirty="0">
              <a:latin typeface="Times New Roman" panose="02020603050405020304" pitchFamily="18" charset="0"/>
              <a:ea typeface="Times New Roman" panose="02020603050405020304" pitchFamily="18" charset="0"/>
            </a:endParaRPr>
          </a:p>
        </p:txBody>
      </p:sp>
      <p:pic>
        <p:nvPicPr>
          <p:cNvPr id="8" name="Picture 7" descr="A picture containing sky&#10;&#10;Description automatically generated">
            <a:extLst>
              <a:ext uri="{FF2B5EF4-FFF2-40B4-BE49-F238E27FC236}">
                <a16:creationId xmlns:a16="http://schemas.microsoft.com/office/drawing/2014/main" id="{6192F024-52D5-4C28-866B-4943DF2AB02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2132750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04867-106F-485B-A637-EF17D74A0E53}"/>
              </a:ext>
            </a:extLst>
          </p:cNvPr>
          <p:cNvSpPr>
            <a:spLocks noGrp="1"/>
          </p:cNvSpPr>
          <p:nvPr>
            <p:ph type="title"/>
          </p:nvPr>
        </p:nvSpPr>
        <p:spPr>
          <a:xfrm>
            <a:off x="9173608" y="1010573"/>
            <a:ext cx="2782208" cy="896642"/>
          </a:xfrm>
        </p:spPr>
        <p:txBody>
          <a:bodyPr>
            <a:normAutofit fontScale="90000"/>
          </a:bodyPr>
          <a:lstStyle/>
          <a:p>
            <a:pPr algn="r"/>
            <a:r>
              <a:rPr lang="lt-LT" dirty="0">
                <a:ea typeface="Bariol" panose="02000506040000020003" pitchFamily="2" charset="-128"/>
              </a:rPr>
              <a:t> </a:t>
            </a:r>
            <a:r>
              <a:rPr lang="lt-LT" dirty="0">
                <a:latin typeface="+mn-lt"/>
                <a:ea typeface="Bariol" panose="02000506040000020003" pitchFamily="2" charset="-128"/>
              </a:rPr>
              <a:t>TAISYKLĖS II</a:t>
            </a:r>
            <a:br>
              <a:rPr lang="en-US" dirty="0">
                <a:ea typeface="Bariol" panose="02000506040000020003" pitchFamily="2" charset="-128"/>
              </a:rPr>
            </a:br>
            <a:endParaRPr lang="lt-LT" dirty="0"/>
          </a:p>
        </p:txBody>
      </p:sp>
      <p:sp>
        <p:nvSpPr>
          <p:cNvPr id="3" name="Content Placeholder 2">
            <a:extLst>
              <a:ext uri="{FF2B5EF4-FFF2-40B4-BE49-F238E27FC236}">
                <a16:creationId xmlns:a16="http://schemas.microsoft.com/office/drawing/2014/main" id="{A3BFCBC3-1568-477F-A57B-A9B7F491708A}"/>
              </a:ext>
            </a:extLst>
          </p:cNvPr>
          <p:cNvSpPr>
            <a:spLocks noGrp="1"/>
          </p:cNvSpPr>
          <p:nvPr>
            <p:ph idx="1"/>
          </p:nvPr>
        </p:nvSpPr>
        <p:spPr>
          <a:xfrm>
            <a:off x="3158047" y="1907215"/>
            <a:ext cx="7821226" cy="4797109"/>
          </a:xfrm>
        </p:spPr>
        <p:txBody>
          <a:bodyPr>
            <a:normAutofit/>
          </a:bodyPr>
          <a:lstStyle/>
          <a:p>
            <a:pPr lvl="0"/>
            <a:r>
              <a:rPr lang="lt-LT" sz="2400" dirty="0"/>
              <a:t>Dalyviai kviečiami pagal duotas instrukcijas susirasti vaizdo įrašą, jį peržiūrėti ir atsakyti į pateiktus klausimus.  </a:t>
            </a:r>
          </a:p>
          <a:p>
            <a:pPr lvl="0"/>
            <a:r>
              <a:rPr lang="lt-LT" sz="2400" dirty="0"/>
              <a:t>Užduočiai atlikti dalyviams suteikiama 20 min. Reaguoti pagal auditorijos poreikius.</a:t>
            </a:r>
          </a:p>
          <a:p>
            <a:pPr lvl="0"/>
            <a:r>
              <a:rPr lang="lt-LT" sz="2400" dirty="0"/>
              <a:t>Užsiėmimo pabaigoje vedėjas kviečia auditoriją aptarti kiekvieną atvejį. Prieš kiekvienos komandos atsakymus kartu pažiūrimas ištrauktas vaizdo įrašas. Išklausomi grupių atsakymai. Esant poreikiui – atsakymai papildomi.</a:t>
            </a:r>
          </a:p>
          <a:p>
            <a:pPr lvl="0"/>
            <a:r>
              <a:rPr lang="lt-LT" sz="2400" dirty="0"/>
              <a:t>Dar kartą akcentuojami esminiai momentai, kaip atsirinkti tinkamą informaciją. </a:t>
            </a:r>
          </a:p>
          <a:p>
            <a:endParaRPr lang="lt-LT" dirty="0"/>
          </a:p>
        </p:txBody>
      </p:sp>
      <p:cxnSp>
        <p:nvCxnSpPr>
          <p:cNvPr id="4" name="Straight Connector 3">
            <a:extLst>
              <a:ext uri="{FF2B5EF4-FFF2-40B4-BE49-F238E27FC236}">
                <a16:creationId xmlns:a16="http://schemas.microsoft.com/office/drawing/2014/main" id="{6D7B235F-7545-4D1A-9525-85DF6CC2D25C}"/>
              </a:ext>
            </a:extLst>
          </p:cNvPr>
          <p:cNvCxnSpPr>
            <a:cxnSpLocks/>
          </p:cNvCxnSpPr>
          <p:nvPr/>
        </p:nvCxnSpPr>
        <p:spPr>
          <a:xfrm>
            <a:off x="5931243" y="1593281"/>
            <a:ext cx="6260757" cy="0"/>
          </a:xfrm>
          <a:prstGeom prst="line">
            <a:avLst/>
          </a:prstGeom>
          <a:ln>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pic>
        <p:nvPicPr>
          <p:cNvPr id="7" name="Picture 6" descr="A picture containing sky&#10;&#10;Description automatically generated">
            <a:extLst>
              <a:ext uri="{FF2B5EF4-FFF2-40B4-BE49-F238E27FC236}">
                <a16:creationId xmlns:a16="http://schemas.microsoft.com/office/drawing/2014/main" id="{14AE0E54-D272-40AA-85DB-7A55F12EC4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29941853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C883-4D33-46A2-83D9-FF760E75BC21}"/>
              </a:ext>
            </a:extLst>
          </p:cNvPr>
          <p:cNvSpPr>
            <a:spLocks noGrp="1"/>
          </p:cNvSpPr>
          <p:nvPr>
            <p:ph type="ctrTitle"/>
          </p:nvPr>
        </p:nvSpPr>
        <p:spPr>
          <a:xfrm>
            <a:off x="2886075" y="1384981"/>
            <a:ext cx="9144000" cy="1014636"/>
          </a:xfrm>
        </p:spPr>
        <p:txBody>
          <a:bodyPr/>
          <a:lstStyle/>
          <a:p>
            <a:r>
              <a:rPr lang="lt-LT" b="1" dirty="0">
                <a:latin typeface="+mn-lt"/>
              </a:rPr>
              <a:t>SĖKMĖS!</a:t>
            </a:r>
          </a:p>
        </p:txBody>
      </p:sp>
      <p:pic>
        <p:nvPicPr>
          <p:cNvPr id="5" name="Picture 4">
            <a:extLst>
              <a:ext uri="{FF2B5EF4-FFF2-40B4-BE49-F238E27FC236}">
                <a16:creationId xmlns:a16="http://schemas.microsoft.com/office/drawing/2014/main" id="{356F6EAF-9516-4C2B-8BF0-A5F346DFE914}"/>
              </a:ext>
            </a:extLst>
          </p:cNvPr>
          <p:cNvPicPr>
            <a:picLocks noChangeAspect="1"/>
          </p:cNvPicPr>
          <p:nvPr/>
        </p:nvPicPr>
        <p:blipFill>
          <a:blip r:embed="rId2"/>
          <a:stretch>
            <a:fillRect/>
          </a:stretch>
        </p:blipFill>
        <p:spPr>
          <a:xfrm>
            <a:off x="3994301" y="6056551"/>
            <a:ext cx="6914874" cy="679140"/>
          </a:xfrm>
          <a:prstGeom prst="rect">
            <a:avLst/>
          </a:prstGeom>
        </p:spPr>
      </p:pic>
      <p:pic>
        <p:nvPicPr>
          <p:cNvPr id="6" name="Picture 5" descr="prisijungusi LT.jpg">
            <a:extLst>
              <a:ext uri="{FF2B5EF4-FFF2-40B4-BE49-F238E27FC236}">
                <a16:creationId xmlns:a16="http://schemas.microsoft.com/office/drawing/2014/main" id="{F6393649-05FF-41E0-BF12-35B4A033C9EB}"/>
              </a:ext>
            </a:extLst>
          </p:cNvPr>
          <p:cNvPicPr>
            <a:picLocks noChangeAspect="1"/>
          </p:cNvPicPr>
          <p:nvPr/>
        </p:nvPicPr>
        <p:blipFill>
          <a:blip r:embed="rId3" cstate="print"/>
          <a:stretch>
            <a:fillRect/>
          </a:stretch>
        </p:blipFill>
        <p:spPr>
          <a:xfrm>
            <a:off x="5421975" y="4062197"/>
            <a:ext cx="4529893" cy="1042597"/>
          </a:xfrm>
          <a:prstGeom prst="rect">
            <a:avLst/>
          </a:prstGeom>
        </p:spPr>
      </p:pic>
      <p:cxnSp>
        <p:nvCxnSpPr>
          <p:cNvPr id="8" name="Straight Connector 7">
            <a:extLst>
              <a:ext uri="{FF2B5EF4-FFF2-40B4-BE49-F238E27FC236}">
                <a16:creationId xmlns:a16="http://schemas.microsoft.com/office/drawing/2014/main" id="{87A7F02A-2F18-4F39-853C-8F11686E6CB7}"/>
              </a:ext>
            </a:extLst>
          </p:cNvPr>
          <p:cNvCxnSpPr/>
          <p:nvPr/>
        </p:nvCxnSpPr>
        <p:spPr>
          <a:xfrm>
            <a:off x="3070238" y="2598661"/>
            <a:ext cx="8763000" cy="0"/>
          </a:xfrm>
          <a:prstGeom prst="line">
            <a:avLst/>
          </a:prstGeom>
        </p:spPr>
        <p:style>
          <a:lnRef idx="1">
            <a:schemeClr val="dk1"/>
          </a:lnRef>
          <a:fillRef idx="0">
            <a:schemeClr val="dk1"/>
          </a:fillRef>
          <a:effectRef idx="0">
            <a:schemeClr val="dk1"/>
          </a:effectRef>
          <a:fontRef idx="minor">
            <a:schemeClr val="tx1"/>
          </a:fontRef>
        </p:style>
      </p:cxnSp>
      <p:pic>
        <p:nvPicPr>
          <p:cNvPr id="10" name="Picture 9" descr="A picture containing sky&#10;&#10;Description automatically generated">
            <a:extLst>
              <a:ext uri="{FF2B5EF4-FFF2-40B4-BE49-F238E27FC236}">
                <a16:creationId xmlns:a16="http://schemas.microsoft.com/office/drawing/2014/main" id="{04A5B8FB-1CDD-4E77-83CC-6C68A87BEEE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715133" cy="6858000"/>
          </a:xfrm>
          <a:prstGeom prst="rect">
            <a:avLst/>
          </a:prstGeom>
        </p:spPr>
      </p:pic>
    </p:spTree>
    <p:extLst>
      <p:ext uri="{BB962C8B-B14F-4D97-AF65-F5344CB8AC3E}">
        <p14:creationId xmlns:p14="http://schemas.microsoft.com/office/powerpoint/2010/main" val="39895530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TotalTime>
  <Words>439</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Symbol</vt:lpstr>
      <vt:lpstr>Times New Roman</vt:lpstr>
      <vt:lpstr>Office Theme</vt:lpstr>
      <vt:lpstr>Praktinis užsiėmimas  FAKTAS AR MITAS? KAIP ATPAŽINTI MELAGINGĄ INFORMACIJĄ INTERNETE</vt:lpstr>
      <vt:lpstr>PowerPoint Presentation</vt:lpstr>
      <vt:lpstr>PowerPoint Presentation</vt:lpstr>
      <vt:lpstr>PowerPoint Presentation</vt:lpstr>
      <vt:lpstr>PowerPoint Presentation</vt:lpstr>
      <vt:lpstr>PowerPoint Presentation</vt:lpstr>
      <vt:lpstr> TAISYKLĖS II </vt:lpstr>
      <vt:lpstr>SĖKMĖS!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Praktinis užsiėmimas  FAKTAS AR MITAS? KAIP ATPAŽINTI MELAGINGĄ INFORMACIJĄ INTERNETE</dc:title>
  <dc:creator>Viltare Platzner</dc:creator>
  <cp:lastModifiedBy>Viltare Platzner</cp:lastModifiedBy>
  <cp:revision>1</cp:revision>
  <dcterms:created xsi:type="dcterms:W3CDTF">2020-03-13T10:59:02Z</dcterms:created>
  <dcterms:modified xsi:type="dcterms:W3CDTF">2020-03-13T12:37:26Z</dcterms:modified>
</cp:coreProperties>
</file>