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7" r:id="rId9"/>
    <p:sldId id="268" r:id="rId10"/>
    <p:sldId id="269" r:id="rId11"/>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4D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01FD88-3C1E-4DF7-8462-E8371BF6F9B4}" v="35" dt="2020-03-13T12:37:35.371"/>
    <p1510:client id="{E56D6F56-7E8C-4FD2-A158-2A1C9623672B}" v="18" dt="2020-03-12T15:18:21.096"/>
    <p1510:client id="{EC15505C-59BF-44B0-9774-91866DBB036F}" v="16" dt="2020-03-12T14:32:50.9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ltare Platzner" userId="2f472c0d786b00a0" providerId="LiveId" clId="{2601FD88-3C1E-4DF7-8462-E8371BF6F9B4}"/>
    <pc:docChg chg="custSel addSld delSld modSld">
      <pc:chgData name="Viltare Platzner" userId="2f472c0d786b00a0" providerId="LiveId" clId="{2601FD88-3C1E-4DF7-8462-E8371BF6F9B4}" dt="2020-03-13T12:37:44.517" v="220" actId="1076"/>
      <pc:docMkLst>
        <pc:docMk/>
      </pc:docMkLst>
      <pc:sldChg chg="addSp delSp modSp mod">
        <pc:chgData name="Viltare Platzner" userId="2f472c0d786b00a0" providerId="LiveId" clId="{2601FD88-3C1E-4DF7-8462-E8371BF6F9B4}" dt="2020-03-13T11:31:53.558" v="131" actId="1076"/>
        <pc:sldMkLst>
          <pc:docMk/>
          <pc:sldMk cId="1938078280" sldId="256"/>
        </pc:sldMkLst>
        <pc:spChg chg="mod">
          <ac:chgData name="Viltare Platzner" userId="2f472c0d786b00a0" providerId="LiveId" clId="{2601FD88-3C1E-4DF7-8462-E8371BF6F9B4}" dt="2020-03-13T11:31:53.558" v="131" actId="1076"/>
          <ac:spMkLst>
            <pc:docMk/>
            <pc:sldMk cId="1938078280" sldId="256"/>
            <ac:spMk id="2" creationId="{72E88E6F-80D5-4719-B879-82C795E60F4E}"/>
          </ac:spMkLst>
        </pc:spChg>
        <pc:spChg chg="del mod">
          <ac:chgData name="Viltare Platzner" userId="2f472c0d786b00a0" providerId="LiveId" clId="{2601FD88-3C1E-4DF7-8462-E8371BF6F9B4}" dt="2020-03-13T11:31:39.903" v="129" actId="478"/>
          <ac:spMkLst>
            <pc:docMk/>
            <pc:sldMk cId="1938078280" sldId="256"/>
            <ac:spMk id="3" creationId="{B260FAEE-4561-4983-8310-736F5AFF294F}"/>
          </ac:spMkLst>
        </pc:spChg>
        <pc:picChg chg="add">
          <ac:chgData name="Viltare Platzner" userId="2f472c0d786b00a0" providerId="LiveId" clId="{2601FD88-3C1E-4DF7-8462-E8371BF6F9B4}" dt="2020-03-13T11:30:53.408" v="121"/>
          <ac:picMkLst>
            <pc:docMk/>
            <pc:sldMk cId="1938078280" sldId="256"/>
            <ac:picMk id="4" creationId="{8DC4C045-9CB3-4487-AFFE-6AA5E2FFF0B1}"/>
          </ac:picMkLst>
        </pc:picChg>
        <pc:picChg chg="add mod">
          <ac:chgData name="Viltare Platzner" userId="2f472c0d786b00a0" providerId="LiveId" clId="{2601FD88-3C1E-4DF7-8462-E8371BF6F9B4}" dt="2020-03-13T11:31:47.588" v="130" actId="1076"/>
          <ac:picMkLst>
            <pc:docMk/>
            <pc:sldMk cId="1938078280" sldId="256"/>
            <ac:picMk id="5" creationId="{35B24B62-3438-47E2-BAE4-C1B94426A156}"/>
          </ac:picMkLst>
        </pc:picChg>
        <pc:picChg chg="add mod">
          <ac:chgData name="Viltare Platzner" userId="2f472c0d786b00a0" providerId="LiveId" clId="{2601FD88-3C1E-4DF7-8462-E8371BF6F9B4}" dt="2020-03-13T11:31:35.645" v="126" actId="1076"/>
          <ac:picMkLst>
            <pc:docMk/>
            <pc:sldMk cId="1938078280" sldId="256"/>
            <ac:picMk id="6" creationId="{85549D3C-8B66-43E2-94B9-A2DA872F483B}"/>
          </ac:picMkLst>
        </pc:picChg>
      </pc:sldChg>
      <pc:sldChg chg="addSp modSp mod">
        <pc:chgData name="Viltare Platzner" userId="2f472c0d786b00a0" providerId="LiveId" clId="{2601FD88-3C1E-4DF7-8462-E8371BF6F9B4}" dt="2020-03-13T11:46:46.537" v="217" actId="20577"/>
        <pc:sldMkLst>
          <pc:docMk/>
          <pc:sldMk cId="1506879387" sldId="260"/>
        </pc:sldMkLst>
        <pc:graphicFrameChg chg="mod modGraphic">
          <ac:chgData name="Viltare Platzner" userId="2f472c0d786b00a0" providerId="LiveId" clId="{2601FD88-3C1E-4DF7-8462-E8371BF6F9B4}" dt="2020-03-13T11:46:46.537" v="217" actId="20577"/>
          <ac:graphicFrameMkLst>
            <pc:docMk/>
            <pc:sldMk cId="1506879387" sldId="260"/>
            <ac:graphicFrameMk id="2" creationId="{CE4CC7EB-7BDE-FF45-90ED-E4E10C6D9FC0}"/>
          </ac:graphicFrameMkLst>
        </pc:graphicFrameChg>
        <pc:picChg chg="add">
          <ac:chgData name="Viltare Platzner" userId="2f472c0d786b00a0" providerId="LiveId" clId="{2601FD88-3C1E-4DF7-8462-E8371BF6F9B4}" dt="2020-03-13T11:32:00.114" v="132"/>
          <ac:picMkLst>
            <pc:docMk/>
            <pc:sldMk cId="1506879387" sldId="260"/>
            <ac:picMk id="6" creationId="{6F208215-D105-42E2-9C01-240AB3DC76AA}"/>
          </ac:picMkLst>
        </pc:picChg>
      </pc:sldChg>
      <pc:sldChg chg="modSp mod">
        <pc:chgData name="Viltare Platzner" userId="2f472c0d786b00a0" providerId="LiveId" clId="{2601FD88-3C1E-4DF7-8462-E8371BF6F9B4}" dt="2020-03-13T11:32:25.562" v="159" actId="20577"/>
        <pc:sldMkLst>
          <pc:docMk/>
          <pc:sldMk cId="2245115126" sldId="261"/>
        </pc:sldMkLst>
        <pc:spChg chg="mod">
          <ac:chgData name="Viltare Platzner" userId="2f472c0d786b00a0" providerId="LiveId" clId="{2601FD88-3C1E-4DF7-8462-E8371BF6F9B4}" dt="2020-03-13T11:32:25.562" v="159" actId="20577"/>
          <ac:spMkLst>
            <pc:docMk/>
            <pc:sldMk cId="2245115126" sldId="261"/>
            <ac:spMk id="14" creationId="{43284187-807C-7C41-9C42-4FE5824BA251}"/>
          </ac:spMkLst>
        </pc:spChg>
        <pc:spChg chg="mod">
          <ac:chgData name="Viltare Platzner" userId="2f472c0d786b00a0" providerId="LiveId" clId="{2601FD88-3C1E-4DF7-8462-E8371BF6F9B4}" dt="2020-03-12T15:27:00.215" v="11" actId="255"/>
          <ac:spMkLst>
            <pc:docMk/>
            <pc:sldMk cId="2245115126" sldId="261"/>
            <ac:spMk id="16" creationId="{EF70D58E-2B46-B848-80AB-CA8962110A29}"/>
          </ac:spMkLst>
        </pc:spChg>
      </pc:sldChg>
      <pc:sldChg chg="addSp modSp mod">
        <pc:chgData name="Viltare Platzner" userId="2f472c0d786b00a0" providerId="LiveId" clId="{2601FD88-3C1E-4DF7-8462-E8371BF6F9B4}" dt="2020-03-13T11:32:31.607" v="160"/>
        <pc:sldMkLst>
          <pc:docMk/>
          <pc:sldMk cId="4144378440" sldId="262"/>
        </pc:sldMkLst>
        <pc:spChg chg="mod">
          <ac:chgData name="Viltare Platzner" userId="2f472c0d786b00a0" providerId="LiveId" clId="{2601FD88-3C1E-4DF7-8462-E8371BF6F9B4}" dt="2020-03-12T15:29:42.438" v="45" actId="113"/>
          <ac:spMkLst>
            <pc:docMk/>
            <pc:sldMk cId="4144378440" sldId="262"/>
            <ac:spMk id="2" creationId="{4C5FD80E-2E56-4A67-853C-9E669ED26F10}"/>
          </ac:spMkLst>
        </pc:spChg>
        <pc:picChg chg="add">
          <ac:chgData name="Viltare Platzner" userId="2f472c0d786b00a0" providerId="LiveId" clId="{2601FD88-3C1E-4DF7-8462-E8371BF6F9B4}" dt="2020-03-13T11:32:31.607" v="160"/>
          <ac:picMkLst>
            <pc:docMk/>
            <pc:sldMk cId="4144378440" sldId="262"/>
            <ac:picMk id="6" creationId="{74C68584-5EA3-479B-BC36-095F52571460}"/>
          </ac:picMkLst>
        </pc:picChg>
      </pc:sldChg>
      <pc:sldChg chg="addSp modSp mod">
        <pc:chgData name="Viltare Platzner" userId="2f472c0d786b00a0" providerId="LiveId" clId="{2601FD88-3C1E-4DF7-8462-E8371BF6F9B4}" dt="2020-03-13T11:32:32.731" v="161"/>
        <pc:sldMkLst>
          <pc:docMk/>
          <pc:sldMk cId="380412220" sldId="263"/>
        </pc:sldMkLst>
        <pc:spChg chg="mod">
          <ac:chgData name="Viltare Platzner" userId="2f472c0d786b00a0" providerId="LiveId" clId="{2601FD88-3C1E-4DF7-8462-E8371BF6F9B4}" dt="2020-03-12T15:30:13.690" v="51" actId="113"/>
          <ac:spMkLst>
            <pc:docMk/>
            <pc:sldMk cId="380412220" sldId="263"/>
            <ac:spMk id="2" creationId="{FF4B3F97-A954-4531-B7E4-0CF9579D69BD}"/>
          </ac:spMkLst>
        </pc:spChg>
        <pc:picChg chg="add">
          <ac:chgData name="Viltare Platzner" userId="2f472c0d786b00a0" providerId="LiveId" clId="{2601FD88-3C1E-4DF7-8462-E8371BF6F9B4}" dt="2020-03-13T11:32:32.731" v="161"/>
          <ac:picMkLst>
            <pc:docMk/>
            <pc:sldMk cId="380412220" sldId="263"/>
            <ac:picMk id="6" creationId="{260B0339-687F-403C-B698-A2312F7E795C}"/>
          </ac:picMkLst>
        </pc:picChg>
      </pc:sldChg>
      <pc:sldChg chg="addSp modSp mod">
        <pc:chgData name="Viltare Platzner" userId="2f472c0d786b00a0" providerId="LiveId" clId="{2601FD88-3C1E-4DF7-8462-E8371BF6F9B4}" dt="2020-03-13T11:34:54.601" v="170" actId="255"/>
        <pc:sldMkLst>
          <pc:docMk/>
          <pc:sldMk cId="2213275005" sldId="264"/>
        </pc:sldMkLst>
        <pc:spChg chg="mod">
          <ac:chgData name="Viltare Platzner" userId="2f472c0d786b00a0" providerId="LiveId" clId="{2601FD88-3C1E-4DF7-8462-E8371BF6F9B4}" dt="2020-03-13T11:34:54.601" v="170" actId="255"/>
          <ac:spMkLst>
            <pc:docMk/>
            <pc:sldMk cId="2213275005" sldId="264"/>
            <ac:spMk id="3" creationId="{F91CBE8A-9AE5-4899-8A3E-CCF48174727A}"/>
          </ac:spMkLst>
        </pc:spChg>
        <pc:picChg chg="add">
          <ac:chgData name="Viltare Platzner" userId="2f472c0d786b00a0" providerId="LiveId" clId="{2601FD88-3C1E-4DF7-8462-E8371BF6F9B4}" dt="2020-03-13T11:32:33.732" v="162"/>
          <ac:picMkLst>
            <pc:docMk/>
            <pc:sldMk cId="2213275005" sldId="264"/>
            <ac:picMk id="6" creationId="{B9EF57A9-4C45-498B-B949-BA1C9EF7133F}"/>
          </ac:picMkLst>
        </pc:picChg>
      </pc:sldChg>
      <pc:sldChg chg="addSp modSp mod">
        <pc:chgData name="Viltare Platzner" userId="2f472c0d786b00a0" providerId="LiveId" clId="{2601FD88-3C1E-4DF7-8462-E8371BF6F9B4}" dt="2020-03-13T11:36:34.051" v="187" actId="1076"/>
        <pc:sldMkLst>
          <pc:docMk/>
          <pc:sldMk cId="2994185395" sldId="265"/>
        </pc:sldMkLst>
        <pc:spChg chg="mod">
          <ac:chgData name="Viltare Platzner" userId="2f472c0d786b00a0" providerId="LiveId" clId="{2601FD88-3C1E-4DF7-8462-E8371BF6F9B4}" dt="2020-03-12T15:33:16.693" v="79" actId="20577"/>
          <ac:spMkLst>
            <pc:docMk/>
            <pc:sldMk cId="2994185395" sldId="265"/>
            <ac:spMk id="2" creationId="{65E04867-106F-485B-A637-EF17D74A0E53}"/>
          </ac:spMkLst>
        </pc:spChg>
        <pc:spChg chg="mod">
          <ac:chgData name="Viltare Platzner" userId="2f472c0d786b00a0" providerId="LiveId" clId="{2601FD88-3C1E-4DF7-8462-E8371BF6F9B4}" dt="2020-03-13T11:36:34.051" v="187" actId="1076"/>
          <ac:spMkLst>
            <pc:docMk/>
            <pc:sldMk cId="2994185395" sldId="265"/>
            <ac:spMk id="3" creationId="{A3BFCBC3-1568-477F-A57B-A9B7F491708A}"/>
          </ac:spMkLst>
        </pc:spChg>
        <pc:picChg chg="add">
          <ac:chgData name="Viltare Platzner" userId="2f472c0d786b00a0" providerId="LiveId" clId="{2601FD88-3C1E-4DF7-8462-E8371BF6F9B4}" dt="2020-03-13T11:32:34.700" v="163"/>
          <ac:picMkLst>
            <pc:docMk/>
            <pc:sldMk cId="2994185395" sldId="265"/>
            <ac:picMk id="5" creationId="{6AF563B4-3E0C-4F1A-9C48-67D7B67E484C}"/>
          </ac:picMkLst>
        </pc:picChg>
      </pc:sldChg>
      <pc:sldChg chg="addSp modSp mod">
        <pc:chgData name="Viltare Platzner" userId="2f472c0d786b00a0" providerId="LiveId" clId="{2601FD88-3C1E-4DF7-8462-E8371BF6F9B4}" dt="2020-03-13T11:36:39.988" v="188" actId="1076"/>
        <pc:sldMkLst>
          <pc:docMk/>
          <pc:sldMk cId="4123533320" sldId="267"/>
        </pc:sldMkLst>
        <pc:spChg chg="mod">
          <ac:chgData name="Viltare Platzner" userId="2f472c0d786b00a0" providerId="LiveId" clId="{2601FD88-3C1E-4DF7-8462-E8371BF6F9B4}" dt="2020-03-12T15:35:30.677" v="94" actId="20577"/>
          <ac:spMkLst>
            <pc:docMk/>
            <pc:sldMk cId="4123533320" sldId="267"/>
            <ac:spMk id="2" creationId="{65E04867-106F-485B-A637-EF17D74A0E53}"/>
          </ac:spMkLst>
        </pc:spChg>
        <pc:spChg chg="mod">
          <ac:chgData name="Viltare Platzner" userId="2f472c0d786b00a0" providerId="LiveId" clId="{2601FD88-3C1E-4DF7-8462-E8371BF6F9B4}" dt="2020-03-13T11:36:39.988" v="188" actId="1076"/>
          <ac:spMkLst>
            <pc:docMk/>
            <pc:sldMk cId="4123533320" sldId="267"/>
            <ac:spMk id="3" creationId="{A3BFCBC3-1568-477F-A57B-A9B7F491708A}"/>
          </ac:spMkLst>
        </pc:spChg>
        <pc:picChg chg="add">
          <ac:chgData name="Viltare Platzner" userId="2f472c0d786b00a0" providerId="LiveId" clId="{2601FD88-3C1E-4DF7-8462-E8371BF6F9B4}" dt="2020-03-13T11:32:36.098" v="164"/>
          <ac:picMkLst>
            <pc:docMk/>
            <pc:sldMk cId="4123533320" sldId="267"/>
            <ac:picMk id="5" creationId="{7F63F4F4-E627-469A-AA63-A8A6C3CD4653}"/>
          </ac:picMkLst>
        </pc:picChg>
      </pc:sldChg>
      <pc:sldChg chg="addSp modSp add mod">
        <pc:chgData name="Viltare Platzner" userId="2f472c0d786b00a0" providerId="LiveId" clId="{2601FD88-3C1E-4DF7-8462-E8371BF6F9B4}" dt="2020-03-13T11:32:39.803" v="165"/>
        <pc:sldMkLst>
          <pc:docMk/>
          <pc:sldMk cId="719671395" sldId="268"/>
        </pc:sldMkLst>
        <pc:spChg chg="mod">
          <ac:chgData name="Viltare Platzner" userId="2f472c0d786b00a0" providerId="LiveId" clId="{2601FD88-3C1E-4DF7-8462-E8371BF6F9B4}" dt="2020-03-12T15:36:57.649" v="115" actId="20577"/>
          <ac:spMkLst>
            <pc:docMk/>
            <pc:sldMk cId="719671395" sldId="268"/>
            <ac:spMk id="2" creationId="{65E04867-106F-485B-A637-EF17D74A0E53}"/>
          </ac:spMkLst>
        </pc:spChg>
        <pc:spChg chg="mod">
          <ac:chgData name="Viltare Platzner" userId="2f472c0d786b00a0" providerId="LiveId" clId="{2601FD88-3C1E-4DF7-8462-E8371BF6F9B4}" dt="2020-03-12T15:37:21.867" v="120" actId="123"/>
          <ac:spMkLst>
            <pc:docMk/>
            <pc:sldMk cId="719671395" sldId="268"/>
            <ac:spMk id="3" creationId="{A3BFCBC3-1568-477F-A57B-A9B7F491708A}"/>
          </ac:spMkLst>
        </pc:spChg>
        <pc:picChg chg="add">
          <ac:chgData name="Viltare Platzner" userId="2f472c0d786b00a0" providerId="LiveId" clId="{2601FD88-3C1E-4DF7-8462-E8371BF6F9B4}" dt="2020-03-13T11:32:39.803" v="165"/>
          <ac:picMkLst>
            <pc:docMk/>
            <pc:sldMk cId="719671395" sldId="268"/>
            <ac:picMk id="5" creationId="{EDF75BA7-E1CB-401E-AE5A-AE036157523C}"/>
          </ac:picMkLst>
        </pc:picChg>
      </pc:sldChg>
      <pc:sldChg chg="addSp add del">
        <pc:chgData name="Viltare Platzner" userId="2f472c0d786b00a0" providerId="LiveId" clId="{2601FD88-3C1E-4DF7-8462-E8371BF6F9B4}" dt="2020-03-13T11:32:58.142" v="168" actId="47"/>
        <pc:sldMkLst>
          <pc:docMk/>
          <pc:sldMk cId="173467300" sldId="269"/>
        </pc:sldMkLst>
        <pc:picChg chg="add">
          <ac:chgData name="Viltare Platzner" userId="2f472c0d786b00a0" providerId="LiveId" clId="{2601FD88-3C1E-4DF7-8462-E8371BF6F9B4}" dt="2020-03-13T11:32:52.452" v="167"/>
          <ac:picMkLst>
            <pc:docMk/>
            <pc:sldMk cId="173467300" sldId="269"/>
            <ac:picMk id="4" creationId="{666B1815-8FDD-4F82-97BC-7D20EB6B3038}"/>
          </ac:picMkLst>
        </pc:picChg>
      </pc:sldChg>
      <pc:sldChg chg="addSp delSp modSp add mod">
        <pc:chgData name="Viltare Platzner" userId="2f472c0d786b00a0" providerId="LiveId" clId="{2601FD88-3C1E-4DF7-8462-E8371BF6F9B4}" dt="2020-03-13T12:37:44.517" v="220" actId="1076"/>
        <pc:sldMkLst>
          <pc:docMk/>
          <pc:sldMk cId="3989553046" sldId="269"/>
        </pc:sldMkLst>
        <pc:picChg chg="del">
          <ac:chgData name="Viltare Platzner" userId="2f472c0d786b00a0" providerId="LiveId" clId="{2601FD88-3C1E-4DF7-8462-E8371BF6F9B4}" dt="2020-03-13T12:37:34.247" v="218" actId="478"/>
          <ac:picMkLst>
            <pc:docMk/>
            <pc:sldMk cId="3989553046" sldId="269"/>
            <ac:picMk id="5" creationId="{356F6EAF-9516-4C2B-8BF0-A5F346DFE914}"/>
          </ac:picMkLst>
        </pc:picChg>
        <pc:picChg chg="mod">
          <ac:chgData name="Viltare Platzner" userId="2f472c0d786b00a0" providerId="LiveId" clId="{2601FD88-3C1E-4DF7-8462-E8371BF6F9B4}" dt="2020-03-13T12:37:44.517" v="220" actId="1076"/>
          <ac:picMkLst>
            <pc:docMk/>
            <pc:sldMk cId="3989553046" sldId="269"/>
            <ac:picMk id="6" creationId="{F6393649-05FF-41E0-BF12-35B4A033C9EB}"/>
          </ac:picMkLst>
        </pc:picChg>
        <pc:picChg chg="add">
          <ac:chgData name="Viltare Platzner" userId="2f472c0d786b00a0" providerId="LiveId" clId="{2601FD88-3C1E-4DF7-8462-E8371BF6F9B4}" dt="2020-03-13T12:37:35.371" v="219"/>
          <ac:picMkLst>
            <pc:docMk/>
            <pc:sldMk cId="3989553046" sldId="269"/>
            <ac:picMk id="7" creationId="{5D4091F8-4A87-4DC9-B9EE-AB1DBC801E47}"/>
          </ac:picMkLst>
        </pc:picChg>
      </pc:sldChg>
    </pc:docChg>
  </pc:docChgLst>
  <pc:docChgLst>
    <pc:chgData name="Viltare Platzner" userId="2f472c0d786b00a0" providerId="LiveId" clId="{E56D6F56-7E8C-4FD2-A158-2A1C9623672B}"/>
    <pc:docChg chg="undo custSel addSld delSld modSld">
      <pc:chgData name="Viltare Platzner" userId="2f472c0d786b00a0" providerId="LiveId" clId="{E56D6F56-7E8C-4FD2-A158-2A1C9623672B}" dt="2020-03-12T15:19:03.415" v="229" actId="6549"/>
      <pc:docMkLst>
        <pc:docMk/>
      </pc:docMkLst>
      <pc:sldChg chg="modSp mod">
        <pc:chgData name="Viltare Platzner" userId="2f472c0d786b00a0" providerId="LiveId" clId="{E56D6F56-7E8C-4FD2-A158-2A1C9623672B}" dt="2020-03-12T15:08:59.940" v="108" actId="2711"/>
        <pc:sldMkLst>
          <pc:docMk/>
          <pc:sldMk cId="1938078280" sldId="256"/>
        </pc:sldMkLst>
        <pc:spChg chg="mod">
          <ac:chgData name="Viltare Platzner" userId="2f472c0d786b00a0" providerId="LiveId" clId="{E56D6F56-7E8C-4FD2-A158-2A1C9623672B}" dt="2020-03-12T15:08:59.940" v="108" actId="2711"/>
          <ac:spMkLst>
            <pc:docMk/>
            <pc:sldMk cId="1938078280" sldId="256"/>
            <ac:spMk id="2" creationId="{72E88E6F-80D5-4719-B879-82C795E60F4E}"/>
          </ac:spMkLst>
        </pc:spChg>
        <pc:spChg chg="mod">
          <ac:chgData name="Viltare Platzner" userId="2f472c0d786b00a0" providerId="LiveId" clId="{E56D6F56-7E8C-4FD2-A158-2A1C9623672B}" dt="2020-03-12T15:08:18.810" v="7" actId="1076"/>
          <ac:spMkLst>
            <pc:docMk/>
            <pc:sldMk cId="1938078280" sldId="256"/>
            <ac:spMk id="3" creationId="{B260FAEE-4561-4983-8310-736F5AFF294F}"/>
          </ac:spMkLst>
        </pc:spChg>
      </pc:sldChg>
      <pc:sldChg chg="modSp mod">
        <pc:chgData name="Viltare Platzner" userId="2f472c0d786b00a0" providerId="LiveId" clId="{E56D6F56-7E8C-4FD2-A158-2A1C9623672B}" dt="2020-03-12T15:09:37.413" v="112" actId="2711"/>
        <pc:sldMkLst>
          <pc:docMk/>
          <pc:sldMk cId="1506879387" sldId="260"/>
        </pc:sldMkLst>
        <pc:graphicFrameChg chg="mod modGraphic">
          <ac:chgData name="Viltare Platzner" userId="2f472c0d786b00a0" providerId="LiveId" clId="{E56D6F56-7E8C-4FD2-A158-2A1C9623672B}" dt="2020-03-12T15:09:37.413" v="112" actId="2711"/>
          <ac:graphicFrameMkLst>
            <pc:docMk/>
            <pc:sldMk cId="1506879387" sldId="260"/>
            <ac:graphicFrameMk id="2" creationId="{CE4CC7EB-7BDE-FF45-90ED-E4E10C6D9FC0}"/>
          </ac:graphicFrameMkLst>
        </pc:graphicFrameChg>
      </pc:sldChg>
      <pc:sldChg chg="modSp mod">
        <pc:chgData name="Viltare Platzner" userId="2f472c0d786b00a0" providerId="LiveId" clId="{E56D6F56-7E8C-4FD2-A158-2A1C9623672B}" dt="2020-03-12T15:10:16.904" v="117" actId="403"/>
        <pc:sldMkLst>
          <pc:docMk/>
          <pc:sldMk cId="2245115126" sldId="261"/>
        </pc:sldMkLst>
        <pc:spChg chg="mod">
          <ac:chgData name="Viltare Platzner" userId="2f472c0d786b00a0" providerId="LiveId" clId="{E56D6F56-7E8C-4FD2-A158-2A1C9623672B}" dt="2020-03-12T15:10:16.904" v="117" actId="403"/>
          <ac:spMkLst>
            <pc:docMk/>
            <pc:sldMk cId="2245115126" sldId="261"/>
            <ac:spMk id="16" creationId="{EF70D58E-2B46-B848-80AB-CA8962110A29}"/>
          </ac:spMkLst>
        </pc:spChg>
      </pc:sldChg>
      <pc:sldChg chg="modSp mod">
        <pc:chgData name="Viltare Platzner" userId="2f472c0d786b00a0" providerId="LiveId" clId="{E56D6F56-7E8C-4FD2-A158-2A1C9623672B}" dt="2020-03-12T15:11:02.692" v="122" actId="123"/>
        <pc:sldMkLst>
          <pc:docMk/>
          <pc:sldMk cId="4144378440" sldId="262"/>
        </pc:sldMkLst>
        <pc:spChg chg="mod">
          <ac:chgData name="Viltare Platzner" userId="2f472c0d786b00a0" providerId="LiveId" clId="{E56D6F56-7E8C-4FD2-A158-2A1C9623672B}" dt="2020-03-12T15:11:02.692" v="122" actId="123"/>
          <ac:spMkLst>
            <pc:docMk/>
            <pc:sldMk cId="4144378440" sldId="262"/>
            <ac:spMk id="2" creationId="{4C5FD80E-2E56-4A67-853C-9E669ED26F10}"/>
          </ac:spMkLst>
        </pc:spChg>
      </pc:sldChg>
      <pc:sldChg chg="addSp delSp modSp mod">
        <pc:chgData name="Viltare Platzner" userId="2f472c0d786b00a0" providerId="LiveId" clId="{E56D6F56-7E8C-4FD2-A158-2A1C9623672B}" dt="2020-03-12T15:13:12.282" v="156" actId="20577"/>
        <pc:sldMkLst>
          <pc:docMk/>
          <pc:sldMk cId="380412220" sldId="263"/>
        </pc:sldMkLst>
        <pc:spChg chg="add mod">
          <ac:chgData name="Viltare Platzner" userId="2f472c0d786b00a0" providerId="LiveId" clId="{E56D6F56-7E8C-4FD2-A158-2A1C9623672B}" dt="2020-03-12T15:13:12.282" v="156" actId="20577"/>
          <ac:spMkLst>
            <pc:docMk/>
            <pc:sldMk cId="380412220" sldId="263"/>
            <ac:spMk id="2" creationId="{FF4B3F97-A954-4531-B7E4-0CF9579D69BD}"/>
          </ac:spMkLst>
        </pc:spChg>
        <pc:spChg chg="del mod">
          <ac:chgData name="Viltare Platzner" userId="2f472c0d786b00a0" providerId="LiveId" clId="{E56D6F56-7E8C-4FD2-A158-2A1C9623672B}" dt="2020-03-12T15:11:37.969" v="125"/>
          <ac:spMkLst>
            <pc:docMk/>
            <pc:sldMk cId="380412220" sldId="263"/>
            <ac:spMk id="3" creationId="{F91CBE8A-9AE5-4899-8A3E-CCF48174727A}"/>
          </ac:spMkLst>
        </pc:spChg>
      </pc:sldChg>
      <pc:sldChg chg="modSp mod">
        <pc:chgData name="Viltare Platzner" userId="2f472c0d786b00a0" providerId="LiveId" clId="{E56D6F56-7E8C-4FD2-A158-2A1C9623672B}" dt="2020-03-12T15:18:57.710" v="228" actId="1076"/>
        <pc:sldMkLst>
          <pc:docMk/>
          <pc:sldMk cId="2213275005" sldId="264"/>
        </pc:sldMkLst>
        <pc:spChg chg="mod">
          <ac:chgData name="Viltare Platzner" userId="2f472c0d786b00a0" providerId="LiveId" clId="{E56D6F56-7E8C-4FD2-A158-2A1C9623672B}" dt="2020-03-12T15:18:57.710" v="228" actId="1076"/>
          <ac:spMkLst>
            <pc:docMk/>
            <pc:sldMk cId="2213275005" sldId="264"/>
            <ac:spMk id="3" creationId="{F91CBE8A-9AE5-4899-8A3E-CCF48174727A}"/>
          </ac:spMkLst>
        </pc:spChg>
        <pc:spChg chg="mod">
          <ac:chgData name="Viltare Platzner" userId="2f472c0d786b00a0" providerId="LiveId" clId="{E56D6F56-7E8C-4FD2-A158-2A1C9623672B}" dt="2020-03-12T15:13:34.853" v="158" actId="20577"/>
          <ac:spMkLst>
            <pc:docMk/>
            <pc:sldMk cId="2213275005" sldId="264"/>
            <ac:spMk id="17" creationId="{73D5C9CF-9B45-CF49-8944-1B67CB358C72}"/>
          </ac:spMkLst>
        </pc:spChg>
      </pc:sldChg>
      <pc:sldChg chg="addSp delSp modSp mod">
        <pc:chgData name="Viltare Platzner" userId="2f472c0d786b00a0" providerId="LiveId" clId="{E56D6F56-7E8C-4FD2-A158-2A1C9623672B}" dt="2020-03-12T15:17:42.346" v="208" actId="1076"/>
        <pc:sldMkLst>
          <pc:docMk/>
          <pc:sldMk cId="2994185395" sldId="265"/>
        </pc:sldMkLst>
        <pc:spChg chg="mod">
          <ac:chgData name="Viltare Platzner" userId="2f472c0d786b00a0" providerId="LiveId" clId="{E56D6F56-7E8C-4FD2-A158-2A1C9623672B}" dt="2020-03-12T15:17:42.346" v="208" actId="1076"/>
          <ac:spMkLst>
            <pc:docMk/>
            <pc:sldMk cId="2994185395" sldId="265"/>
            <ac:spMk id="2" creationId="{65E04867-106F-485B-A637-EF17D74A0E53}"/>
          </ac:spMkLst>
        </pc:spChg>
        <pc:spChg chg="mod">
          <ac:chgData name="Viltare Platzner" userId="2f472c0d786b00a0" providerId="LiveId" clId="{E56D6F56-7E8C-4FD2-A158-2A1C9623672B}" dt="2020-03-12T15:17:24.685" v="207" actId="20577"/>
          <ac:spMkLst>
            <pc:docMk/>
            <pc:sldMk cId="2994185395" sldId="265"/>
            <ac:spMk id="3" creationId="{A3BFCBC3-1568-477F-A57B-A9B7F491708A}"/>
          </ac:spMkLst>
        </pc:spChg>
        <pc:spChg chg="add del">
          <ac:chgData name="Viltare Platzner" userId="2f472c0d786b00a0" providerId="LiveId" clId="{E56D6F56-7E8C-4FD2-A158-2A1C9623672B}" dt="2020-03-12T15:16:39.532" v="190"/>
          <ac:spMkLst>
            <pc:docMk/>
            <pc:sldMk cId="2994185395" sldId="265"/>
            <ac:spMk id="5" creationId="{5B81A478-7D96-4367-8DF7-8834238F9AEF}"/>
          </ac:spMkLst>
        </pc:spChg>
      </pc:sldChg>
      <pc:sldChg chg="add del">
        <pc:chgData name="Viltare Platzner" userId="2f472c0d786b00a0" providerId="LiveId" clId="{E56D6F56-7E8C-4FD2-A158-2A1C9623672B}" dt="2020-03-12T15:18:02.341" v="211" actId="47"/>
        <pc:sldMkLst>
          <pc:docMk/>
          <pc:sldMk cId="1744673950" sldId="266"/>
        </pc:sldMkLst>
      </pc:sldChg>
      <pc:sldChg chg="modSp add mod">
        <pc:chgData name="Viltare Platzner" userId="2f472c0d786b00a0" providerId="LiveId" clId="{E56D6F56-7E8C-4FD2-A158-2A1C9623672B}" dt="2020-03-12T15:19:03.415" v="229" actId="6549"/>
        <pc:sldMkLst>
          <pc:docMk/>
          <pc:sldMk cId="4123533320" sldId="267"/>
        </pc:sldMkLst>
        <pc:spChg chg="mod">
          <ac:chgData name="Viltare Platzner" userId="2f472c0d786b00a0" providerId="LiveId" clId="{E56D6F56-7E8C-4FD2-A158-2A1C9623672B}" dt="2020-03-12T15:19:03.415" v="229" actId="6549"/>
          <ac:spMkLst>
            <pc:docMk/>
            <pc:sldMk cId="4123533320" sldId="267"/>
            <ac:spMk id="2" creationId="{65E04867-106F-485B-A637-EF17D74A0E53}"/>
          </ac:spMkLst>
        </pc:spChg>
        <pc:spChg chg="mod">
          <ac:chgData name="Viltare Platzner" userId="2f472c0d786b00a0" providerId="LiveId" clId="{E56D6F56-7E8C-4FD2-A158-2A1C9623672B}" dt="2020-03-12T15:18:49.590" v="227" actId="123"/>
          <ac:spMkLst>
            <pc:docMk/>
            <pc:sldMk cId="4123533320" sldId="267"/>
            <ac:spMk id="3" creationId="{A3BFCBC3-1568-477F-A57B-A9B7F491708A}"/>
          </ac:spMkLst>
        </pc:spChg>
      </pc:sldChg>
    </pc:docChg>
  </pc:docChgLst>
  <pc:docChgLst>
    <pc:chgData name="Viltare Platzner" userId="2f472c0d786b00a0" providerId="LiveId" clId="{EC15505C-59BF-44B0-9774-91866DBB036F}"/>
    <pc:docChg chg="custSel addSld delSld modSld">
      <pc:chgData name="Viltare Platzner" userId="2f472c0d786b00a0" providerId="LiveId" clId="{EC15505C-59BF-44B0-9774-91866DBB036F}" dt="2020-03-12T14:35:41.095" v="716" actId="255"/>
      <pc:docMkLst>
        <pc:docMk/>
      </pc:docMkLst>
      <pc:sldChg chg="modSp mod">
        <pc:chgData name="Viltare Platzner" userId="2f472c0d786b00a0" providerId="LiveId" clId="{EC15505C-59BF-44B0-9774-91866DBB036F}" dt="2020-03-12T13:24:37.398" v="90" actId="207"/>
        <pc:sldMkLst>
          <pc:docMk/>
          <pc:sldMk cId="2245115126" sldId="261"/>
        </pc:sldMkLst>
        <pc:spChg chg="mod">
          <ac:chgData name="Viltare Platzner" userId="2f472c0d786b00a0" providerId="LiveId" clId="{EC15505C-59BF-44B0-9774-91866DBB036F}" dt="2020-03-12T13:24:37.398" v="90" actId="207"/>
          <ac:spMkLst>
            <pc:docMk/>
            <pc:sldMk cId="2245115126" sldId="261"/>
            <ac:spMk id="13" creationId="{7F040110-F560-704E-9F44-43EB05F58C60}"/>
          </ac:spMkLst>
        </pc:spChg>
        <pc:spChg chg="mod">
          <ac:chgData name="Viltare Platzner" userId="2f472c0d786b00a0" providerId="LiveId" clId="{EC15505C-59BF-44B0-9774-91866DBB036F}" dt="2020-03-12T13:23:30.988" v="89" actId="20577"/>
          <ac:spMkLst>
            <pc:docMk/>
            <pc:sldMk cId="2245115126" sldId="261"/>
            <ac:spMk id="14" creationId="{43284187-807C-7C41-9C42-4FE5824BA251}"/>
          </ac:spMkLst>
        </pc:spChg>
        <pc:spChg chg="mod">
          <ac:chgData name="Viltare Platzner" userId="2f472c0d786b00a0" providerId="LiveId" clId="{EC15505C-59BF-44B0-9774-91866DBB036F}" dt="2020-03-12T13:13:01.327" v="3" actId="123"/>
          <ac:spMkLst>
            <pc:docMk/>
            <pc:sldMk cId="2245115126" sldId="261"/>
            <ac:spMk id="16" creationId="{EF70D58E-2B46-B848-80AB-CA8962110A29}"/>
          </ac:spMkLst>
        </pc:spChg>
      </pc:sldChg>
      <pc:sldChg chg="addSp delSp modSp add mod">
        <pc:chgData name="Viltare Platzner" userId="2f472c0d786b00a0" providerId="LiveId" clId="{EC15505C-59BF-44B0-9774-91866DBB036F}" dt="2020-03-12T13:39:28.673" v="175" actId="255"/>
        <pc:sldMkLst>
          <pc:docMk/>
          <pc:sldMk cId="4144378440" sldId="262"/>
        </pc:sldMkLst>
        <pc:spChg chg="add mod">
          <ac:chgData name="Viltare Platzner" userId="2f472c0d786b00a0" providerId="LiveId" clId="{EC15505C-59BF-44B0-9774-91866DBB036F}" dt="2020-03-12T13:39:28.673" v="175" actId="255"/>
          <ac:spMkLst>
            <pc:docMk/>
            <pc:sldMk cId="4144378440" sldId="262"/>
            <ac:spMk id="2" creationId="{4C5FD80E-2E56-4A67-853C-9E669ED26F10}"/>
          </ac:spMkLst>
        </pc:spChg>
        <pc:spChg chg="del">
          <ac:chgData name="Viltare Platzner" userId="2f472c0d786b00a0" providerId="LiveId" clId="{EC15505C-59BF-44B0-9774-91866DBB036F}" dt="2020-03-12T13:30:46.077" v="92" actId="478"/>
          <ac:spMkLst>
            <pc:docMk/>
            <pc:sldMk cId="4144378440" sldId="262"/>
            <ac:spMk id="13" creationId="{7F040110-F560-704E-9F44-43EB05F58C60}"/>
          </ac:spMkLst>
        </pc:spChg>
        <pc:spChg chg="del mod">
          <ac:chgData name="Viltare Platzner" userId="2f472c0d786b00a0" providerId="LiveId" clId="{EC15505C-59BF-44B0-9774-91866DBB036F}" dt="2020-03-12T13:33:50.503" v="139"/>
          <ac:spMkLst>
            <pc:docMk/>
            <pc:sldMk cId="4144378440" sldId="262"/>
            <ac:spMk id="16" creationId="{EF70D58E-2B46-B848-80AB-CA8962110A29}"/>
          </ac:spMkLst>
        </pc:spChg>
        <pc:spChg chg="mod">
          <ac:chgData name="Viltare Platzner" userId="2f472c0d786b00a0" providerId="LiveId" clId="{EC15505C-59BF-44B0-9774-91866DBB036F}" dt="2020-03-12T13:32:19.566" v="137" actId="1076"/>
          <ac:spMkLst>
            <pc:docMk/>
            <pc:sldMk cId="4144378440" sldId="262"/>
            <ac:spMk id="17" creationId="{73D5C9CF-9B45-CF49-8944-1B67CB358C72}"/>
          </ac:spMkLst>
        </pc:spChg>
        <pc:cxnChg chg="mod">
          <ac:chgData name="Viltare Platzner" userId="2f472c0d786b00a0" providerId="LiveId" clId="{EC15505C-59BF-44B0-9774-91866DBB036F}" dt="2020-03-12T13:30:55.483" v="94" actId="1076"/>
          <ac:cxnSpMkLst>
            <pc:docMk/>
            <pc:sldMk cId="4144378440" sldId="262"/>
            <ac:cxnSpMk id="5" creationId="{FC76CE2E-E115-884C-9F34-5BE0A6D88C26}"/>
          </ac:cxnSpMkLst>
        </pc:cxnChg>
      </pc:sldChg>
      <pc:sldChg chg="addSp delSp modSp add mod">
        <pc:chgData name="Viltare Platzner" userId="2f472c0d786b00a0" providerId="LiveId" clId="{EC15505C-59BF-44B0-9774-91866DBB036F}" dt="2020-03-12T14:34:04.042" v="708" actId="2711"/>
        <pc:sldMkLst>
          <pc:docMk/>
          <pc:sldMk cId="380412220" sldId="263"/>
        </pc:sldMkLst>
        <pc:spChg chg="del mod">
          <ac:chgData name="Viltare Platzner" userId="2f472c0d786b00a0" providerId="LiveId" clId="{EC15505C-59BF-44B0-9774-91866DBB036F}" dt="2020-03-12T13:51:41.826" v="180"/>
          <ac:spMkLst>
            <pc:docMk/>
            <pc:sldMk cId="380412220" sldId="263"/>
            <ac:spMk id="2" creationId="{4C5FD80E-2E56-4A67-853C-9E669ED26F10}"/>
          </ac:spMkLst>
        </pc:spChg>
        <pc:spChg chg="add mod">
          <ac:chgData name="Viltare Platzner" userId="2f472c0d786b00a0" providerId="LiveId" clId="{EC15505C-59BF-44B0-9774-91866DBB036F}" dt="2020-03-12T14:34:04.042" v="708" actId="2711"/>
          <ac:spMkLst>
            <pc:docMk/>
            <pc:sldMk cId="380412220" sldId="263"/>
            <ac:spMk id="3" creationId="{F91CBE8A-9AE5-4899-8A3E-CCF48174727A}"/>
          </ac:spMkLst>
        </pc:spChg>
        <pc:spChg chg="mod">
          <ac:chgData name="Viltare Platzner" userId="2f472c0d786b00a0" providerId="LiveId" clId="{EC15505C-59BF-44B0-9774-91866DBB036F}" dt="2020-03-12T13:53:13.068" v="193" actId="1076"/>
          <ac:spMkLst>
            <pc:docMk/>
            <pc:sldMk cId="380412220" sldId="263"/>
            <ac:spMk id="17" creationId="{73D5C9CF-9B45-CF49-8944-1B67CB358C72}"/>
          </ac:spMkLst>
        </pc:spChg>
        <pc:cxnChg chg="mod">
          <ac:chgData name="Viltare Platzner" userId="2f472c0d786b00a0" providerId="LiveId" clId="{EC15505C-59BF-44B0-9774-91866DBB036F}" dt="2020-03-12T13:53:14.668" v="194" actId="1076"/>
          <ac:cxnSpMkLst>
            <pc:docMk/>
            <pc:sldMk cId="380412220" sldId="263"/>
            <ac:cxnSpMk id="5" creationId="{FC76CE2E-E115-884C-9F34-5BE0A6D88C26}"/>
          </ac:cxnSpMkLst>
        </pc:cxnChg>
      </pc:sldChg>
      <pc:sldChg chg="modSp add mod">
        <pc:chgData name="Viltare Platzner" userId="2f472c0d786b00a0" providerId="LiveId" clId="{EC15505C-59BF-44B0-9774-91866DBB036F}" dt="2020-03-12T14:34:17.915" v="709" actId="255"/>
        <pc:sldMkLst>
          <pc:docMk/>
          <pc:sldMk cId="2213275005" sldId="264"/>
        </pc:sldMkLst>
        <pc:spChg chg="mod">
          <ac:chgData name="Viltare Platzner" userId="2f472c0d786b00a0" providerId="LiveId" clId="{EC15505C-59BF-44B0-9774-91866DBB036F}" dt="2020-03-12T14:34:17.915" v="709" actId="255"/>
          <ac:spMkLst>
            <pc:docMk/>
            <pc:sldMk cId="2213275005" sldId="264"/>
            <ac:spMk id="3" creationId="{F91CBE8A-9AE5-4899-8A3E-CCF48174727A}"/>
          </ac:spMkLst>
        </pc:spChg>
        <pc:spChg chg="mod">
          <ac:chgData name="Viltare Platzner" userId="2f472c0d786b00a0" providerId="LiveId" clId="{EC15505C-59BF-44B0-9774-91866DBB036F}" dt="2020-03-12T14:20:26.977" v="226" actId="1076"/>
          <ac:spMkLst>
            <pc:docMk/>
            <pc:sldMk cId="2213275005" sldId="264"/>
            <ac:spMk id="17" creationId="{73D5C9CF-9B45-CF49-8944-1B67CB358C72}"/>
          </ac:spMkLst>
        </pc:spChg>
      </pc:sldChg>
      <pc:sldChg chg="addSp modSp add mod">
        <pc:chgData name="Viltare Platzner" userId="2f472c0d786b00a0" providerId="LiveId" clId="{EC15505C-59BF-44B0-9774-91866DBB036F}" dt="2020-03-12T14:35:41.095" v="716" actId="255"/>
        <pc:sldMkLst>
          <pc:docMk/>
          <pc:sldMk cId="2994185395" sldId="265"/>
        </pc:sldMkLst>
        <pc:spChg chg="mod">
          <ac:chgData name="Viltare Platzner" userId="2f472c0d786b00a0" providerId="LiveId" clId="{EC15505C-59BF-44B0-9774-91866DBB036F}" dt="2020-03-12T14:35:41.095" v="716" actId="255"/>
          <ac:spMkLst>
            <pc:docMk/>
            <pc:sldMk cId="2994185395" sldId="265"/>
            <ac:spMk id="2" creationId="{65E04867-106F-485B-A637-EF17D74A0E53}"/>
          </ac:spMkLst>
        </pc:spChg>
        <pc:spChg chg="mod">
          <ac:chgData name="Viltare Platzner" userId="2f472c0d786b00a0" providerId="LiveId" clId="{EC15505C-59BF-44B0-9774-91866DBB036F}" dt="2020-03-12T14:35:16.104" v="711" actId="1076"/>
          <ac:spMkLst>
            <pc:docMk/>
            <pc:sldMk cId="2994185395" sldId="265"/>
            <ac:spMk id="3" creationId="{A3BFCBC3-1568-477F-A57B-A9B7F491708A}"/>
          </ac:spMkLst>
        </pc:spChg>
        <pc:cxnChg chg="add mod">
          <ac:chgData name="Viltare Platzner" userId="2f472c0d786b00a0" providerId="LiveId" clId="{EC15505C-59BF-44B0-9774-91866DBB036F}" dt="2020-03-12T14:35:30.090" v="715" actId="1076"/>
          <ac:cxnSpMkLst>
            <pc:docMk/>
            <pc:sldMk cId="2994185395" sldId="265"/>
            <ac:cxnSpMk id="4" creationId="{6D7B235F-7545-4D1A-9525-85DF6CC2D25C}"/>
          </ac:cxnSpMkLst>
        </pc:cxnChg>
      </pc:sldChg>
      <pc:sldChg chg="delSp modSp add del mod">
        <pc:chgData name="Viltare Platzner" userId="2f472c0d786b00a0" providerId="LiveId" clId="{EC15505C-59BF-44B0-9774-91866DBB036F}" dt="2020-03-12T14:02:39.531" v="215" actId="47"/>
        <pc:sldMkLst>
          <pc:docMk/>
          <pc:sldMk cId="3866266537" sldId="265"/>
        </pc:sldMkLst>
        <pc:spChg chg="del mod">
          <ac:chgData name="Viltare Platzner" userId="2f472c0d786b00a0" providerId="LiveId" clId="{EC15505C-59BF-44B0-9774-91866DBB036F}" dt="2020-03-12T14:02:38.647" v="214"/>
          <ac:spMkLst>
            <pc:docMk/>
            <pc:sldMk cId="3866266537" sldId="265"/>
            <ac:spMk id="3" creationId="{F91CBE8A-9AE5-4899-8A3E-CCF48174727A}"/>
          </ac:spMkLst>
        </pc:spChg>
        <pc:spChg chg="mod">
          <ac:chgData name="Viltare Platzner" userId="2f472c0d786b00a0" providerId="LiveId" clId="{EC15505C-59BF-44B0-9774-91866DBB036F}" dt="2020-03-12T14:02:37.149" v="212" actId="6549"/>
          <ac:spMkLst>
            <pc:docMk/>
            <pc:sldMk cId="3866266537" sldId="265"/>
            <ac:spMk id="17" creationId="{73D5C9CF-9B45-CF49-8944-1B67CB358C7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3361C-6238-4C37-9E5C-4B807AB4B6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t-LT"/>
          </a:p>
        </p:txBody>
      </p:sp>
      <p:sp>
        <p:nvSpPr>
          <p:cNvPr id="3" name="Subtitle 2">
            <a:extLst>
              <a:ext uri="{FF2B5EF4-FFF2-40B4-BE49-F238E27FC236}">
                <a16:creationId xmlns:a16="http://schemas.microsoft.com/office/drawing/2014/main" id="{58503266-D3C2-4CEB-BF7B-E4B6A5559C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t-LT"/>
          </a:p>
        </p:txBody>
      </p:sp>
      <p:sp>
        <p:nvSpPr>
          <p:cNvPr id="4" name="Date Placeholder 3">
            <a:extLst>
              <a:ext uri="{FF2B5EF4-FFF2-40B4-BE49-F238E27FC236}">
                <a16:creationId xmlns:a16="http://schemas.microsoft.com/office/drawing/2014/main" id="{A01C0749-01AF-4062-81C6-E220C4D37AAF}"/>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7E1695AC-15E0-4677-BB9F-F8E731B3BE98}"/>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6E6DEBBE-F4AE-4D23-8567-9CF2D8273663}"/>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33563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B8A2-B383-470B-A5C0-267651CC9E66}"/>
              </a:ext>
            </a:extLst>
          </p:cNvPr>
          <p:cNvSpPr>
            <a:spLocks noGrp="1"/>
          </p:cNvSpPr>
          <p:nvPr>
            <p:ph type="title"/>
          </p:nvPr>
        </p:nvSpPr>
        <p:spPr/>
        <p:txBody>
          <a:bodyPr/>
          <a:lstStyle/>
          <a:p>
            <a:r>
              <a:rPr lang="en-US"/>
              <a:t>Click to edit Master title style</a:t>
            </a:r>
            <a:endParaRPr lang="lt-LT"/>
          </a:p>
        </p:txBody>
      </p:sp>
      <p:sp>
        <p:nvSpPr>
          <p:cNvPr id="3" name="Vertical Text Placeholder 2">
            <a:extLst>
              <a:ext uri="{FF2B5EF4-FFF2-40B4-BE49-F238E27FC236}">
                <a16:creationId xmlns:a16="http://schemas.microsoft.com/office/drawing/2014/main" id="{4C74D951-80CE-4DA1-878A-5DD52CA5D1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E7011B99-7B42-46CF-8528-6F299BF5B5F9}"/>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46B31CA3-D06F-4884-8DD7-D77446A5AF78}"/>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7FBA2C59-1379-4CD9-B1D7-EF66DBA272A3}"/>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3053089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6727AC-39C7-4983-8B87-CFDFF08B515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t-LT"/>
          </a:p>
        </p:txBody>
      </p:sp>
      <p:sp>
        <p:nvSpPr>
          <p:cNvPr id="3" name="Vertical Text Placeholder 2">
            <a:extLst>
              <a:ext uri="{FF2B5EF4-FFF2-40B4-BE49-F238E27FC236}">
                <a16:creationId xmlns:a16="http://schemas.microsoft.com/office/drawing/2014/main" id="{A537CE97-CB5F-41F8-A86D-E4A619B671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5A8F344E-1846-466A-8C7D-2D42B71E1696}"/>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038491DC-4A4E-474A-98B5-D4EDFC4E361F}"/>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2D57AEC9-1DA7-4559-BF06-790127B0552C}"/>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1531286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AA333-0CEC-4C46-A0FA-FEA7452DF9E5}"/>
              </a:ext>
            </a:extLst>
          </p:cNvPr>
          <p:cNvSpPr>
            <a:spLocks noGrp="1"/>
          </p:cNvSpPr>
          <p:nvPr>
            <p:ph type="title"/>
          </p:nvPr>
        </p:nvSpPr>
        <p:spPr/>
        <p:txBody>
          <a:bodyPr/>
          <a:lstStyle/>
          <a:p>
            <a:r>
              <a:rPr lang="en-US"/>
              <a:t>Click to edit Master title style</a:t>
            </a:r>
            <a:endParaRPr lang="lt-LT"/>
          </a:p>
        </p:txBody>
      </p:sp>
      <p:sp>
        <p:nvSpPr>
          <p:cNvPr id="3" name="Content Placeholder 2">
            <a:extLst>
              <a:ext uri="{FF2B5EF4-FFF2-40B4-BE49-F238E27FC236}">
                <a16:creationId xmlns:a16="http://schemas.microsoft.com/office/drawing/2014/main" id="{F454FBF7-D3A0-46BF-AE03-4FA6EE99ED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FEBBA2DB-9359-4BDA-9860-759E77DCBA8E}"/>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DE0AB1FB-12A9-49EB-90A1-7C773EE1CD83}"/>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6D45B0F7-6DE9-4585-BD19-92956B1D8098}"/>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1474031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C9638-6D8C-47BE-B23C-09245083AA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t-LT"/>
          </a:p>
        </p:txBody>
      </p:sp>
      <p:sp>
        <p:nvSpPr>
          <p:cNvPr id="3" name="Text Placeholder 2">
            <a:extLst>
              <a:ext uri="{FF2B5EF4-FFF2-40B4-BE49-F238E27FC236}">
                <a16:creationId xmlns:a16="http://schemas.microsoft.com/office/drawing/2014/main" id="{58779311-8999-4394-B3A6-5A589D69A5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5C1685-7515-4850-AD1F-4BAA40F6C349}"/>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E5D2199F-A410-4676-A1C8-B57E61D6C02C}"/>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A8A83E85-8DDC-4B5C-8306-E727E9EEA8F9}"/>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3381891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59565-6965-4ED3-A8A9-679D39FC7A0F}"/>
              </a:ext>
            </a:extLst>
          </p:cNvPr>
          <p:cNvSpPr>
            <a:spLocks noGrp="1"/>
          </p:cNvSpPr>
          <p:nvPr>
            <p:ph type="title"/>
          </p:nvPr>
        </p:nvSpPr>
        <p:spPr/>
        <p:txBody>
          <a:bodyPr/>
          <a:lstStyle/>
          <a:p>
            <a:r>
              <a:rPr lang="en-US"/>
              <a:t>Click to edit Master title style</a:t>
            </a:r>
            <a:endParaRPr lang="lt-LT"/>
          </a:p>
        </p:txBody>
      </p:sp>
      <p:sp>
        <p:nvSpPr>
          <p:cNvPr id="3" name="Content Placeholder 2">
            <a:extLst>
              <a:ext uri="{FF2B5EF4-FFF2-40B4-BE49-F238E27FC236}">
                <a16:creationId xmlns:a16="http://schemas.microsoft.com/office/drawing/2014/main" id="{63A43D59-2AFC-46CF-800B-6BCECC21ED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Content Placeholder 3">
            <a:extLst>
              <a:ext uri="{FF2B5EF4-FFF2-40B4-BE49-F238E27FC236}">
                <a16:creationId xmlns:a16="http://schemas.microsoft.com/office/drawing/2014/main" id="{E41BEFDE-DF38-447B-9921-43890123A9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Date Placeholder 4">
            <a:extLst>
              <a:ext uri="{FF2B5EF4-FFF2-40B4-BE49-F238E27FC236}">
                <a16:creationId xmlns:a16="http://schemas.microsoft.com/office/drawing/2014/main" id="{C37F3A88-7350-4BAD-BA86-45C321D6ED64}"/>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6" name="Footer Placeholder 5">
            <a:extLst>
              <a:ext uri="{FF2B5EF4-FFF2-40B4-BE49-F238E27FC236}">
                <a16:creationId xmlns:a16="http://schemas.microsoft.com/office/drawing/2014/main" id="{2DDF57B2-F3EA-4F87-B005-A912507D8029}"/>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84CE6054-DD3C-445E-9605-86F0F8010360}"/>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2478737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45C90-02E7-4552-AA01-430D31755C70}"/>
              </a:ext>
            </a:extLst>
          </p:cNvPr>
          <p:cNvSpPr>
            <a:spLocks noGrp="1"/>
          </p:cNvSpPr>
          <p:nvPr>
            <p:ph type="title"/>
          </p:nvPr>
        </p:nvSpPr>
        <p:spPr>
          <a:xfrm>
            <a:off x="839788" y="365125"/>
            <a:ext cx="10515600" cy="1325563"/>
          </a:xfrm>
        </p:spPr>
        <p:txBody>
          <a:bodyPr/>
          <a:lstStyle/>
          <a:p>
            <a:r>
              <a:rPr lang="en-US"/>
              <a:t>Click to edit Master title style</a:t>
            </a:r>
            <a:endParaRPr lang="lt-LT"/>
          </a:p>
        </p:txBody>
      </p:sp>
      <p:sp>
        <p:nvSpPr>
          <p:cNvPr id="3" name="Text Placeholder 2">
            <a:extLst>
              <a:ext uri="{FF2B5EF4-FFF2-40B4-BE49-F238E27FC236}">
                <a16:creationId xmlns:a16="http://schemas.microsoft.com/office/drawing/2014/main" id="{D0576794-E132-48F7-A2F8-65CFA9F689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352CE6-C80F-4E94-8123-081DC6A7F6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Text Placeholder 4">
            <a:extLst>
              <a:ext uri="{FF2B5EF4-FFF2-40B4-BE49-F238E27FC236}">
                <a16:creationId xmlns:a16="http://schemas.microsoft.com/office/drawing/2014/main" id="{F02A78DF-03A8-4A3E-8791-19CC55B691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8FE53F-910F-457E-97D0-48DB072267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7" name="Date Placeholder 6">
            <a:extLst>
              <a:ext uri="{FF2B5EF4-FFF2-40B4-BE49-F238E27FC236}">
                <a16:creationId xmlns:a16="http://schemas.microsoft.com/office/drawing/2014/main" id="{A0F51A15-9CEB-4C8B-9070-EE7D6C0F998B}"/>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8" name="Footer Placeholder 7">
            <a:extLst>
              <a:ext uri="{FF2B5EF4-FFF2-40B4-BE49-F238E27FC236}">
                <a16:creationId xmlns:a16="http://schemas.microsoft.com/office/drawing/2014/main" id="{88509066-4F66-436C-AC92-640B08EFBF80}"/>
              </a:ext>
            </a:extLst>
          </p:cNvPr>
          <p:cNvSpPr>
            <a:spLocks noGrp="1"/>
          </p:cNvSpPr>
          <p:nvPr>
            <p:ph type="ftr" sz="quarter" idx="11"/>
          </p:nvPr>
        </p:nvSpPr>
        <p:spPr/>
        <p:txBody>
          <a:bodyPr/>
          <a:lstStyle/>
          <a:p>
            <a:endParaRPr lang="lt-LT"/>
          </a:p>
        </p:txBody>
      </p:sp>
      <p:sp>
        <p:nvSpPr>
          <p:cNvPr id="9" name="Slide Number Placeholder 8">
            <a:extLst>
              <a:ext uri="{FF2B5EF4-FFF2-40B4-BE49-F238E27FC236}">
                <a16:creationId xmlns:a16="http://schemas.microsoft.com/office/drawing/2014/main" id="{2132B287-0F90-459C-8AFF-685F4FCAFBE8}"/>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2908808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9C3DA-85A9-499D-B8AF-A51894384247}"/>
              </a:ext>
            </a:extLst>
          </p:cNvPr>
          <p:cNvSpPr>
            <a:spLocks noGrp="1"/>
          </p:cNvSpPr>
          <p:nvPr>
            <p:ph type="title"/>
          </p:nvPr>
        </p:nvSpPr>
        <p:spPr/>
        <p:txBody>
          <a:bodyPr/>
          <a:lstStyle/>
          <a:p>
            <a:r>
              <a:rPr lang="en-US"/>
              <a:t>Click to edit Master title style</a:t>
            </a:r>
            <a:endParaRPr lang="lt-LT"/>
          </a:p>
        </p:txBody>
      </p:sp>
      <p:sp>
        <p:nvSpPr>
          <p:cNvPr id="3" name="Date Placeholder 2">
            <a:extLst>
              <a:ext uri="{FF2B5EF4-FFF2-40B4-BE49-F238E27FC236}">
                <a16:creationId xmlns:a16="http://schemas.microsoft.com/office/drawing/2014/main" id="{046D0696-2E36-4ECD-A3BE-07F95024AFBF}"/>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4" name="Footer Placeholder 3">
            <a:extLst>
              <a:ext uri="{FF2B5EF4-FFF2-40B4-BE49-F238E27FC236}">
                <a16:creationId xmlns:a16="http://schemas.microsoft.com/office/drawing/2014/main" id="{439728F2-23DC-482C-BCCB-500DD63DD636}"/>
              </a:ext>
            </a:extLst>
          </p:cNvPr>
          <p:cNvSpPr>
            <a:spLocks noGrp="1"/>
          </p:cNvSpPr>
          <p:nvPr>
            <p:ph type="ftr" sz="quarter" idx="11"/>
          </p:nvPr>
        </p:nvSpPr>
        <p:spPr/>
        <p:txBody>
          <a:bodyPr/>
          <a:lstStyle/>
          <a:p>
            <a:endParaRPr lang="lt-LT"/>
          </a:p>
        </p:txBody>
      </p:sp>
      <p:sp>
        <p:nvSpPr>
          <p:cNvPr id="5" name="Slide Number Placeholder 4">
            <a:extLst>
              <a:ext uri="{FF2B5EF4-FFF2-40B4-BE49-F238E27FC236}">
                <a16:creationId xmlns:a16="http://schemas.microsoft.com/office/drawing/2014/main" id="{8556F913-E380-46A7-8242-0181BB9BE54F}"/>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2136153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34B3DA-3936-4D30-8EE8-CF9B3DB5C78E}"/>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3" name="Footer Placeholder 2">
            <a:extLst>
              <a:ext uri="{FF2B5EF4-FFF2-40B4-BE49-F238E27FC236}">
                <a16:creationId xmlns:a16="http://schemas.microsoft.com/office/drawing/2014/main" id="{AFABB405-ECD5-4099-9A48-0D23CCE8E398}"/>
              </a:ext>
            </a:extLst>
          </p:cNvPr>
          <p:cNvSpPr>
            <a:spLocks noGrp="1"/>
          </p:cNvSpPr>
          <p:nvPr>
            <p:ph type="ftr" sz="quarter" idx="11"/>
          </p:nvPr>
        </p:nvSpPr>
        <p:spPr/>
        <p:txBody>
          <a:bodyPr/>
          <a:lstStyle/>
          <a:p>
            <a:endParaRPr lang="lt-LT"/>
          </a:p>
        </p:txBody>
      </p:sp>
      <p:sp>
        <p:nvSpPr>
          <p:cNvPr id="4" name="Slide Number Placeholder 3">
            <a:extLst>
              <a:ext uri="{FF2B5EF4-FFF2-40B4-BE49-F238E27FC236}">
                <a16:creationId xmlns:a16="http://schemas.microsoft.com/office/drawing/2014/main" id="{2BF0A62F-BA7F-4ACE-A53C-DCE7837B6FB0}"/>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1671811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76057-E6C6-45A9-B71D-7F005DF10D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Content Placeholder 2">
            <a:extLst>
              <a:ext uri="{FF2B5EF4-FFF2-40B4-BE49-F238E27FC236}">
                <a16:creationId xmlns:a16="http://schemas.microsoft.com/office/drawing/2014/main" id="{2A4DFF43-2D6B-4DF2-AD5C-363A770527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Text Placeholder 3">
            <a:extLst>
              <a:ext uri="{FF2B5EF4-FFF2-40B4-BE49-F238E27FC236}">
                <a16:creationId xmlns:a16="http://schemas.microsoft.com/office/drawing/2014/main" id="{A8FAF213-555E-47C3-9BC7-07469CF739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6CD80B-0E25-476D-96BF-F71598A8E70E}"/>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6" name="Footer Placeholder 5">
            <a:extLst>
              <a:ext uri="{FF2B5EF4-FFF2-40B4-BE49-F238E27FC236}">
                <a16:creationId xmlns:a16="http://schemas.microsoft.com/office/drawing/2014/main" id="{7F514F95-2FBF-4B85-9B8C-FE2CD1B614C0}"/>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DAD030ED-19BC-430E-B1B8-DA3456FFD03A}"/>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4035665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DC6F8-BCE3-4D9D-9E00-FB6A30E25A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Picture Placeholder 2">
            <a:extLst>
              <a:ext uri="{FF2B5EF4-FFF2-40B4-BE49-F238E27FC236}">
                <a16:creationId xmlns:a16="http://schemas.microsoft.com/office/drawing/2014/main" id="{4DF17E8D-9BCD-44E4-AD97-066C5C5F85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a:extLst>
              <a:ext uri="{FF2B5EF4-FFF2-40B4-BE49-F238E27FC236}">
                <a16:creationId xmlns:a16="http://schemas.microsoft.com/office/drawing/2014/main" id="{82688B50-7A44-430A-9246-C901630FEB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1AEEBA-15D2-4BEA-87C3-F65D07FC34C4}"/>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6" name="Footer Placeholder 5">
            <a:extLst>
              <a:ext uri="{FF2B5EF4-FFF2-40B4-BE49-F238E27FC236}">
                <a16:creationId xmlns:a16="http://schemas.microsoft.com/office/drawing/2014/main" id="{F9A75E75-6A1E-4E4B-974C-327FB8799433}"/>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F599671B-CAB0-4376-8A3D-B5FDF0F626F5}"/>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3964438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BF5ECA-D918-42F7-AEF5-827E0C3832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t-LT"/>
          </a:p>
        </p:txBody>
      </p:sp>
      <p:sp>
        <p:nvSpPr>
          <p:cNvPr id="3" name="Text Placeholder 2">
            <a:extLst>
              <a:ext uri="{FF2B5EF4-FFF2-40B4-BE49-F238E27FC236}">
                <a16:creationId xmlns:a16="http://schemas.microsoft.com/office/drawing/2014/main" id="{53BEA2D5-8068-49A7-BDDB-A7E37DE003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30CFE2A8-2F69-45F8-B912-F124560CEE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AB14131B-06CE-43DF-9C89-CC27FB122A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a:extLst>
              <a:ext uri="{FF2B5EF4-FFF2-40B4-BE49-F238E27FC236}">
                <a16:creationId xmlns:a16="http://schemas.microsoft.com/office/drawing/2014/main" id="{42BA14D1-E8B6-4526-8BF6-41E3FF57C3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D0BCB-92FC-4A88-892C-A2C2C515EDB3}" type="slidenum">
              <a:rPr lang="lt-LT" smtClean="0"/>
              <a:t>‹#›</a:t>
            </a:fld>
            <a:endParaRPr lang="lt-LT"/>
          </a:p>
        </p:txBody>
      </p:sp>
    </p:spTree>
    <p:extLst>
      <p:ext uri="{BB962C8B-B14F-4D97-AF65-F5344CB8AC3E}">
        <p14:creationId xmlns:p14="http://schemas.microsoft.com/office/powerpoint/2010/main" val="3673566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88E6F-80D5-4719-B879-82C795E60F4E}"/>
              </a:ext>
            </a:extLst>
          </p:cNvPr>
          <p:cNvSpPr>
            <a:spLocks noGrp="1"/>
          </p:cNvSpPr>
          <p:nvPr>
            <p:ph type="ctrTitle"/>
          </p:nvPr>
        </p:nvSpPr>
        <p:spPr>
          <a:xfrm>
            <a:off x="2979938" y="2381604"/>
            <a:ext cx="9144000" cy="2387600"/>
          </a:xfrm>
        </p:spPr>
        <p:txBody>
          <a:bodyPr>
            <a:normAutofit fontScale="90000"/>
          </a:bodyPr>
          <a:lstStyle/>
          <a:p>
            <a:r>
              <a:rPr lang="lt-LT" sz="4800" b="1" dirty="0">
                <a:latin typeface="+mn-lt"/>
              </a:rPr>
              <a:t>Praktinis užsiėmimas</a:t>
            </a:r>
            <a:br>
              <a:rPr lang="lt-LT" sz="4800" b="1" dirty="0">
                <a:latin typeface="+mn-lt"/>
              </a:rPr>
            </a:br>
            <a:br>
              <a:rPr lang="lt-LT" sz="4800" b="1" dirty="0">
                <a:latin typeface="+mn-lt"/>
              </a:rPr>
            </a:br>
            <a:r>
              <a:rPr lang="it-IT" sz="4800" b="1" dirty="0">
                <a:latin typeface="+mn-lt"/>
              </a:rPr>
              <a:t>KOMENTARAI INTERNETE. NUOMONE DALINKIS ETIŠKAI</a:t>
            </a:r>
            <a:endParaRPr lang="lt-LT" sz="4800" dirty="0">
              <a:latin typeface="+mn-lt"/>
            </a:endParaRPr>
          </a:p>
        </p:txBody>
      </p:sp>
      <p:pic>
        <p:nvPicPr>
          <p:cNvPr id="4" name="Picture 3" descr="A picture containing sky&#10;&#10;Description automatically generated">
            <a:extLst>
              <a:ext uri="{FF2B5EF4-FFF2-40B4-BE49-F238E27FC236}">
                <a16:creationId xmlns:a16="http://schemas.microsoft.com/office/drawing/2014/main" id="{8DC4C045-9CB3-4487-AFFE-6AA5E2FFF0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pic>
        <p:nvPicPr>
          <p:cNvPr id="5" name="Picture 4" descr="A picture containing tableware, plate, dishware, clipart&#10;&#10;Description automatically generated">
            <a:extLst>
              <a:ext uri="{FF2B5EF4-FFF2-40B4-BE49-F238E27FC236}">
                <a16:creationId xmlns:a16="http://schemas.microsoft.com/office/drawing/2014/main" id="{35B24B62-3438-47E2-BAE4-C1B94426A156}"/>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76827" y="5965795"/>
            <a:ext cx="2237542" cy="451470"/>
          </a:xfrm>
          <a:prstGeom prst="rect">
            <a:avLst/>
          </a:prstGeom>
        </p:spPr>
      </p:pic>
      <p:pic>
        <p:nvPicPr>
          <p:cNvPr id="6" name="Picture 5">
            <a:extLst>
              <a:ext uri="{FF2B5EF4-FFF2-40B4-BE49-F238E27FC236}">
                <a16:creationId xmlns:a16="http://schemas.microsoft.com/office/drawing/2014/main" id="{85549D3C-8B66-43E2-94B9-A2DA872F48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07102" y="5723830"/>
            <a:ext cx="1953088" cy="896769"/>
          </a:xfrm>
          <a:prstGeom prst="rect">
            <a:avLst/>
          </a:prstGeom>
        </p:spPr>
      </p:pic>
    </p:spTree>
    <p:extLst>
      <p:ext uri="{BB962C8B-B14F-4D97-AF65-F5344CB8AC3E}">
        <p14:creationId xmlns:p14="http://schemas.microsoft.com/office/powerpoint/2010/main" val="1938078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C883-4D33-46A2-83D9-FF760E75BC21}"/>
              </a:ext>
            </a:extLst>
          </p:cNvPr>
          <p:cNvSpPr>
            <a:spLocks noGrp="1"/>
          </p:cNvSpPr>
          <p:nvPr>
            <p:ph type="ctrTitle"/>
          </p:nvPr>
        </p:nvSpPr>
        <p:spPr>
          <a:xfrm>
            <a:off x="2886075" y="1384981"/>
            <a:ext cx="9144000" cy="1014636"/>
          </a:xfrm>
        </p:spPr>
        <p:txBody>
          <a:bodyPr/>
          <a:lstStyle/>
          <a:p>
            <a:r>
              <a:rPr lang="lt-LT" b="1" dirty="0">
                <a:latin typeface="+mn-lt"/>
              </a:rPr>
              <a:t>SĖKMĖS!</a:t>
            </a:r>
          </a:p>
        </p:txBody>
      </p:sp>
      <p:pic>
        <p:nvPicPr>
          <p:cNvPr id="6" name="Picture 5" descr="prisijungusi LT.jpg">
            <a:extLst>
              <a:ext uri="{FF2B5EF4-FFF2-40B4-BE49-F238E27FC236}">
                <a16:creationId xmlns:a16="http://schemas.microsoft.com/office/drawing/2014/main" id="{F6393649-05FF-41E0-BF12-35B4A033C9EB}"/>
              </a:ext>
            </a:extLst>
          </p:cNvPr>
          <p:cNvPicPr>
            <a:picLocks noChangeAspect="1"/>
          </p:cNvPicPr>
          <p:nvPr/>
        </p:nvPicPr>
        <p:blipFill>
          <a:blip r:embed="rId2" cstate="print"/>
          <a:stretch>
            <a:fillRect/>
          </a:stretch>
        </p:blipFill>
        <p:spPr>
          <a:xfrm>
            <a:off x="5430853" y="4053319"/>
            <a:ext cx="4529893" cy="1042597"/>
          </a:xfrm>
          <a:prstGeom prst="rect">
            <a:avLst/>
          </a:prstGeom>
        </p:spPr>
      </p:pic>
      <p:cxnSp>
        <p:nvCxnSpPr>
          <p:cNvPr id="8" name="Straight Connector 7">
            <a:extLst>
              <a:ext uri="{FF2B5EF4-FFF2-40B4-BE49-F238E27FC236}">
                <a16:creationId xmlns:a16="http://schemas.microsoft.com/office/drawing/2014/main" id="{87A7F02A-2F18-4F39-853C-8F11686E6CB7}"/>
              </a:ext>
            </a:extLst>
          </p:cNvPr>
          <p:cNvCxnSpPr/>
          <p:nvPr/>
        </p:nvCxnSpPr>
        <p:spPr>
          <a:xfrm>
            <a:off x="3070238" y="2598661"/>
            <a:ext cx="8763000" cy="0"/>
          </a:xfrm>
          <a:prstGeom prst="line">
            <a:avLst/>
          </a:prstGeom>
        </p:spPr>
        <p:style>
          <a:lnRef idx="1">
            <a:schemeClr val="dk1"/>
          </a:lnRef>
          <a:fillRef idx="0">
            <a:schemeClr val="dk1"/>
          </a:fillRef>
          <a:effectRef idx="0">
            <a:schemeClr val="dk1"/>
          </a:effectRef>
          <a:fontRef idx="minor">
            <a:schemeClr val="tx1"/>
          </a:fontRef>
        </p:style>
      </p:cxnSp>
      <p:pic>
        <p:nvPicPr>
          <p:cNvPr id="10" name="Picture 9" descr="A picture containing sky&#10;&#10;Description automatically generated">
            <a:extLst>
              <a:ext uri="{FF2B5EF4-FFF2-40B4-BE49-F238E27FC236}">
                <a16:creationId xmlns:a16="http://schemas.microsoft.com/office/drawing/2014/main" id="{04A5B8FB-1CDD-4E77-83CC-6C68A87BEE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pic>
        <p:nvPicPr>
          <p:cNvPr id="7" name="Picture 6">
            <a:extLst>
              <a:ext uri="{FF2B5EF4-FFF2-40B4-BE49-F238E27FC236}">
                <a16:creationId xmlns:a16="http://schemas.microsoft.com/office/drawing/2014/main" id="{5D4091F8-4A87-4DC9-B9EE-AB1DBC801E47}"/>
              </a:ext>
            </a:extLst>
          </p:cNvPr>
          <p:cNvPicPr>
            <a:picLocks noChangeAspect="1"/>
          </p:cNvPicPr>
          <p:nvPr/>
        </p:nvPicPr>
        <p:blipFill>
          <a:blip r:embed="rId4"/>
          <a:stretch>
            <a:fillRect/>
          </a:stretch>
        </p:blipFill>
        <p:spPr>
          <a:xfrm>
            <a:off x="3994301" y="6056551"/>
            <a:ext cx="6914874" cy="679140"/>
          </a:xfrm>
          <a:prstGeom prst="rect">
            <a:avLst/>
          </a:prstGeom>
        </p:spPr>
      </p:pic>
    </p:spTree>
    <p:extLst>
      <p:ext uri="{BB962C8B-B14F-4D97-AF65-F5344CB8AC3E}">
        <p14:creationId xmlns:p14="http://schemas.microsoft.com/office/powerpoint/2010/main" val="3989553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73D5C9CF-9B45-CF49-8944-1B67CB358C72}"/>
              </a:ext>
            </a:extLst>
          </p:cNvPr>
          <p:cNvSpPr txBox="1"/>
          <p:nvPr/>
        </p:nvSpPr>
        <p:spPr>
          <a:xfrm>
            <a:off x="1853514" y="606355"/>
            <a:ext cx="9662985" cy="646331"/>
          </a:xfrm>
          <a:prstGeom prst="rect">
            <a:avLst/>
          </a:prstGeom>
          <a:noFill/>
        </p:spPr>
        <p:txBody>
          <a:bodyPr wrap="square" rtlCol="0">
            <a:spAutoFit/>
          </a:bodyPr>
          <a:lstStyle/>
          <a:p>
            <a:pPr algn="r"/>
            <a:r>
              <a:rPr lang="en-US" sz="3600" dirty="0">
                <a:latin typeface="Calibri" panose="020F0502020204030204" pitchFamily="34" charset="0"/>
                <a:ea typeface="Bariol" panose="02000506040000020003" pitchFamily="2" charset="-128"/>
              </a:rPr>
              <a:t>UŽDUOTIES ANKETA</a:t>
            </a: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1358689"/>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 name="Table 1">
            <a:extLst>
              <a:ext uri="{FF2B5EF4-FFF2-40B4-BE49-F238E27FC236}">
                <a16:creationId xmlns:a16="http://schemas.microsoft.com/office/drawing/2014/main" id="{CE4CC7EB-7BDE-FF45-90ED-E4E10C6D9FC0}"/>
              </a:ext>
            </a:extLst>
          </p:cNvPr>
          <p:cNvGraphicFramePr>
            <a:graphicFrameLocks noGrp="1"/>
          </p:cNvGraphicFramePr>
          <p:nvPr>
            <p:extLst>
              <p:ext uri="{D42A27DB-BD31-4B8C-83A1-F6EECF244321}">
                <p14:modId xmlns:p14="http://schemas.microsoft.com/office/powerpoint/2010/main" val="1417638181"/>
              </p:ext>
            </p:extLst>
          </p:nvPr>
        </p:nvGraphicFramePr>
        <p:xfrm>
          <a:off x="3222594" y="1823530"/>
          <a:ext cx="8673754" cy="3822666"/>
        </p:xfrm>
        <a:graphic>
          <a:graphicData uri="http://schemas.openxmlformats.org/drawingml/2006/table">
            <a:tbl>
              <a:tblPr bandRow="1">
                <a:tableStyleId>{00A15C55-8517-42AA-B614-E9B94910E393}</a:tableStyleId>
              </a:tblPr>
              <a:tblGrid>
                <a:gridCol w="3055805">
                  <a:extLst>
                    <a:ext uri="{9D8B030D-6E8A-4147-A177-3AD203B41FA5}">
                      <a16:colId xmlns:a16="http://schemas.microsoft.com/office/drawing/2014/main" val="752757730"/>
                    </a:ext>
                  </a:extLst>
                </a:gridCol>
                <a:gridCol w="5617949">
                  <a:extLst>
                    <a:ext uri="{9D8B030D-6E8A-4147-A177-3AD203B41FA5}">
                      <a16:colId xmlns:a16="http://schemas.microsoft.com/office/drawing/2014/main" val="1633368765"/>
                    </a:ext>
                  </a:extLst>
                </a:gridCol>
              </a:tblGrid>
              <a:tr h="622986">
                <a:tc>
                  <a:txBody>
                    <a:bodyPr/>
                    <a:lstStyle/>
                    <a:p>
                      <a:pPr>
                        <a:spcAft>
                          <a:spcPts val="0"/>
                        </a:spcAft>
                      </a:pPr>
                      <a:r>
                        <a:rPr lang="lt-LT" sz="2000" dirty="0">
                          <a:effectLst/>
                          <a:latin typeface="+mn-lt"/>
                          <a:ea typeface="Calibri" panose="020F0502020204030204" pitchFamily="34" charset="0"/>
                          <a:cs typeface="Times New Roman" panose="02020603050405020304" pitchFamily="18" charset="0"/>
                        </a:rPr>
                        <a:t>Tikslinė grupė</a:t>
                      </a:r>
                    </a:p>
                  </a:txBody>
                  <a:tcPr marL="68580" marR="68580" marT="0" marB="0"/>
                </a:tc>
                <a:tc>
                  <a:txBody>
                    <a:bodyPr/>
                    <a:lstStyle/>
                    <a:p>
                      <a:pPr>
                        <a:spcAft>
                          <a:spcPts val="0"/>
                        </a:spcAft>
                      </a:pPr>
                      <a:r>
                        <a:rPr lang="lt-LT" sz="2000" dirty="0">
                          <a:effectLst/>
                          <a:latin typeface="+mn-lt"/>
                          <a:ea typeface="Calibri" panose="020F0502020204030204" pitchFamily="34" charset="0"/>
                          <a:cs typeface="Times New Roman" panose="02020603050405020304" pitchFamily="18" charset="0"/>
                        </a:rPr>
                        <a:t>Visiems </a:t>
                      </a:r>
                      <a:r>
                        <a:rPr lang="lt-LT" sz="2000">
                          <a:effectLst/>
                          <a:latin typeface="+mn-lt"/>
                          <a:ea typeface="Calibri" panose="020F0502020204030204" pitchFamily="34" charset="0"/>
                          <a:cs typeface="Times New Roman" panose="02020603050405020304" pitchFamily="18" charset="0"/>
                        </a:rPr>
                        <a:t>interneto vartotojams</a:t>
                      </a:r>
                      <a:endParaRPr lang="lt-LT" sz="20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1553601"/>
                  </a:ext>
                </a:extLst>
              </a:tr>
              <a:tr h="1284281">
                <a:tc>
                  <a:txBody>
                    <a:bodyPr/>
                    <a:lstStyle/>
                    <a:p>
                      <a:pPr>
                        <a:spcAft>
                          <a:spcPts val="0"/>
                        </a:spcAft>
                      </a:pPr>
                      <a:r>
                        <a:rPr lang="lt-LT" sz="2000">
                          <a:effectLst/>
                          <a:latin typeface="+mn-lt"/>
                          <a:ea typeface="Calibri" panose="020F0502020204030204" pitchFamily="34" charset="0"/>
                          <a:cs typeface="Times New Roman" panose="02020603050405020304" pitchFamily="18" charset="0"/>
                        </a:rPr>
                        <a:t>Užsiėmimo tikslas</a:t>
                      </a:r>
                    </a:p>
                  </a:txBody>
                  <a:tcPr marL="68580" marR="68580" marT="0" marB="0"/>
                </a:tc>
                <a:tc>
                  <a:txBody>
                    <a:bodyPr/>
                    <a:lstStyle/>
                    <a:p>
                      <a:pPr>
                        <a:spcAft>
                          <a:spcPts val="0"/>
                        </a:spcAft>
                      </a:pPr>
                      <a:r>
                        <a:rPr lang="lt-LT" sz="2000" dirty="0">
                          <a:effectLst/>
                          <a:latin typeface="+mn-lt"/>
                          <a:ea typeface="Calibri" panose="020F0502020204030204" pitchFamily="34" charset="0"/>
                          <a:cs typeface="Times New Roman" panose="02020603050405020304" pitchFamily="18" charset="0"/>
                        </a:rPr>
                        <a:t>Ugdyti internetinio raštingumo kultūrą, etiškus nuomonės raiškos būdus</a:t>
                      </a:r>
                    </a:p>
                  </a:txBody>
                  <a:tcPr marL="68580" marR="68580" marT="0" marB="0"/>
                </a:tc>
                <a:extLst>
                  <a:ext uri="{0D108BD9-81ED-4DB2-BD59-A6C34878D82A}">
                    <a16:rowId xmlns:a16="http://schemas.microsoft.com/office/drawing/2014/main" val="125920398"/>
                  </a:ext>
                </a:extLst>
              </a:tr>
              <a:tr h="610451">
                <a:tc>
                  <a:txBody>
                    <a:bodyPr/>
                    <a:lstStyle/>
                    <a:p>
                      <a:pPr>
                        <a:spcAft>
                          <a:spcPts val="0"/>
                        </a:spcAft>
                      </a:pPr>
                      <a:r>
                        <a:rPr lang="lt-LT" sz="2000">
                          <a:effectLst/>
                          <a:latin typeface="+mn-lt"/>
                          <a:ea typeface="Calibri" panose="020F0502020204030204" pitchFamily="34" charset="0"/>
                          <a:cs typeface="Times New Roman" panose="02020603050405020304" pitchFamily="18" charset="0"/>
                        </a:rPr>
                        <a:t>Grupės dydis</a:t>
                      </a:r>
                    </a:p>
                  </a:txBody>
                  <a:tcPr marL="68580" marR="68580" marT="0" marB="0"/>
                </a:tc>
                <a:tc>
                  <a:txBody>
                    <a:bodyPr/>
                    <a:lstStyle/>
                    <a:p>
                      <a:pPr>
                        <a:spcAft>
                          <a:spcPts val="0"/>
                        </a:spcAft>
                      </a:pPr>
                      <a:r>
                        <a:rPr lang="en-US" sz="2000">
                          <a:effectLst/>
                          <a:latin typeface="+mn-lt"/>
                          <a:ea typeface="Calibri" panose="020F0502020204030204" pitchFamily="34" charset="0"/>
                          <a:cs typeface="Times New Roman" panose="02020603050405020304" pitchFamily="18" charset="0"/>
                        </a:rPr>
                        <a:t>5-20 </a:t>
                      </a:r>
                      <a:r>
                        <a:rPr lang="lt-LT" sz="2000">
                          <a:effectLst/>
                          <a:latin typeface="+mn-lt"/>
                          <a:ea typeface="Calibri" panose="020F0502020204030204" pitchFamily="34" charset="0"/>
                          <a:cs typeface="Times New Roman" panose="02020603050405020304" pitchFamily="18" charset="0"/>
                        </a:rPr>
                        <a:t>asmenų grupė</a:t>
                      </a:r>
                    </a:p>
                  </a:txBody>
                  <a:tcPr marL="68580" marR="68580" marT="0" marB="0"/>
                </a:tc>
                <a:extLst>
                  <a:ext uri="{0D108BD9-81ED-4DB2-BD59-A6C34878D82A}">
                    <a16:rowId xmlns:a16="http://schemas.microsoft.com/office/drawing/2014/main" val="3146235550"/>
                  </a:ext>
                </a:extLst>
              </a:tr>
              <a:tr h="506748">
                <a:tc>
                  <a:txBody>
                    <a:bodyPr/>
                    <a:lstStyle/>
                    <a:p>
                      <a:pPr>
                        <a:spcAft>
                          <a:spcPts val="0"/>
                        </a:spcAft>
                      </a:pPr>
                      <a:r>
                        <a:rPr lang="lt-LT" sz="2000">
                          <a:effectLst/>
                          <a:latin typeface="+mn-lt"/>
                          <a:ea typeface="Calibri" panose="020F0502020204030204" pitchFamily="34" charset="0"/>
                          <a:cs typeface="Times New Roman" panose="02020603050405020304" pitchFamily="18" charset="0"/>
                        </a:rPr>
                        <a:t>Trukmė</a:t>
                      </a:r>
                    </a:p>
                  </a:txBody>
                  <a:tcPr marL="68580" marR="68580" marT="0" marB="0"/>
                </a:tc>
                <a:tc>
                  <a:txBody>
                    <a:bodyPr/>
                    <a:lstStyle/>
                    <a:p>
                      <a:pPr>
                        <a:spcAft>
                          <a:spcPts val="0"/>
                        </a:spcAft>
                      </a:pPr>
                      <a:r>
                        <a:rPr lang="lt-LT" sz="2000">
                          <a:effectLst/>
                          <a:latin typeface="+mn-lt"/>
                          <a:ea typeface="Calibri" panose="020F0502020204030204" pitchFamily="34" charset="0"/>
                          <a:cs typeface="Times New Roman" panose="02020603050405020304" pitchFamily="18" charset="0"/>
                        </a:rPr>
                        <a:t>Iki </a:t>
                      </a:r>
                      <a:r>
                        <a:rPr lang="en-US" sz="2000">
                          <a:effectLst/>
                          <a:latin typeface="+mn-lt"/>
                          <a:ea typeface="Calibri" panose="020F0502020204030204" pitchFamily="34" charset="0"/>
                          <a:cs typeface="Times New Roman" panose="02020603050405020304" pitchFamily="18" charset="0"/>
                        </a:rPr>
                        <a:t>40</a:t>
                      </a:r>
                      <a:r>
                        <a:rPr lang="lt-LT" sz="2000">
                          <a:effectLst/>
                          <a:latin typeface="+mn-lt"/>
                          <a:ea typeface="Calibri" panose="020F0502020204030204" pitchFamily="34" charset="0"/>
                          <a:cs typeface="Times New Roman" panose="02020603050405020304" pitchFamily="18" charset="0"/>
                        </a:rPr>
                        <a:t> min.</a:t>
                      </a:r>
                    </a:p>
                  </a:txBody>
                  <a:tcPr marL="68580" marR="68580" marT="0" marB="0"/>
                </a:tc>
                <a:extLst>
                  <a:ext uri="{0D108BD9-81ED-4DB2-BD59-A6C34878D82A}">
                    <a16:rowId xmlns:a16="http://schemas.microsoft.com/office/drawing/2014/main" val="2493972136"/>
                  </a:ext>
                </a:extLst>
              </a:tr>
              <a:tr h="798200">
                <a:tc>
                  <a:txBody>
                    <a:bodyPr/>
                    <a:lstStyle/>
                    <a:p>
                      <a:pPr>
                        <a:spcAft>
                          <a:spcPts val="0"/>
                        </a:spcAft>
                      </a:pPr>
                      <a:r>
                        <a:rPr lang="lt-LT" sz="2000">
                          <a:effectLst/>
                          <a:latin typeface="+mn-lt"/>
                          <a:ea typeface="Calibri" panose="020F0502020204030204" pitchFamily="34" charset="0"/>
                          <a:cs typeface="Times New Roman" panose="02020603050405020304" pitchFamily="18" charset="0"/>
                        </a:rPr>
                        <a:t>Veiklai reikalingos priemonės</a:t>
                      </a:r>
                    </a:p>
                  </a:txBody>
                  <a:tcPr marL="68580" marR="68580" marT="0" marB="0"/>
                </a:tc>
                <a:tc>
                  <a:txBody>
                    <a:bodyPr/>
                    <a:lstStyle/>
                    <a:p>
                      <a:pPr>
                        <a:spcAft>
                          <a:spcPts val="0"/>
                        </a:spcAft>
                      </a:pPr>
                      <a:r>
                        <a:rPr lang="lt-LT" sz="2000" dirty="0">
                          <a:effectLst/>
                          <a:latin typeface="+mn-lt"/>
                          <a:ea typeface="Calibri" panose="020F0502020204030204" pitchFamily="34" charset="0"/>
                          <a:cs typeface="Times New Roman" panose="02020603050405020304" pitchFamily="18" charset="0"/>
                        </a:rPr>
                        <a:t>Popieriaus lapai, spausdintuvas, rašikliai, projektorius ir ekranas užduoties taisyklėms perteikti</a:t>
                      </a:r>
                    </a:p>
                  </a:txBody>
                  <a:tcPr marL="68580" marR="68580" marT="0" marB="0"/>
                </a:tc>
                <a:extLst>
                  <a:ext uri="{0D108BD9-81ED-4DB2-BD59-A6C34878D82A}">
                    <a16:rowId xmlns:a16="http://schemas.microsoft.com/office/drawing/2014/main" val="338331757"/>
                  </a:ext>
                </a:extLst>
              </a:tr>
            </a:tbl>
          </a:graphicData>
        </a:graphic>
      </p:graphicFrame>
      <p:pic>
        <p:nvPicPr>
          <p:cNvPr id="6" name="Picture 5" descr="A picture containing sky&#10;&#10;Description automatically generated">
            <a:extLst>
              <a:ext uri="{FF2B5EF4-FFF2-40B4-BE49-F238E27FC236}">
                <a16:creationId xmlns:a16="http://schemas.microsoft.com/office/drawing/2014/main" id="{6F208215-D105-42E2-9C01-240AB3DC76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1506879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a:extLst>
              <a:ext uri="{FF2B5EF4-FFF2-40B4-BE49-F238E27FC236}">
                <a16:creationId xmlns:a16="http://schemas.microsoft.com/office/drawing/2014/main" id="{7F040110-F560-704E-9F44-43EB05F58C60}"/>
              </a:ext>
            </a:extLst>
          </p:cNvPr>
          <p:cNvSpPr/>
          <p:nvPr/>
        </p:nvSpPr>
        <p:spPr>
          <a:xfrm>
            <a:off x="67963" y="3195900"/>
            <a:ext cx="3571102" cy="982683"/>
          </a:xfrm>
          <a:prstGeom prst="roundRect">
            <a:avLst/>
          </a:prstGeom>
          <a:gradFill flip="none" rotWithShape="1">
            <a:gsLst>
              <a:gs pos="0">
                <a:srgbClr val="CF4D7F">
                  <a:shade val="30000"/>
                  <a:satMod val="115000"/>
                </a:srgbClr>
              </a:gs>
              <a:gs pos="50000">
                <a:srgbClr val="CF4D7F">
                  <a:shade val="67500"/>
                  <a:satMod val="115000"/>
                </a:srgbClr>
              </a:gs>
              <a:gs pos="100000">
                <a:srgbClr val="CF4D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FFFF00"/>
              </a:highlight>
            </a:endParaRPr>
          </a:p>
        </p:txBody>
      </p:sp>
      <p:sp>
        <p:nvSpPr>
          <p:cNvPr id="14" name="TextBox 13">
            <a:extLst>
              <a:ext uri="{FF2B5EF4-FFF2-40B4-BE49-F238E27FC236}">
                <a16:creationId xmlns:a16="http://schemas.microsoft.com/office/drawing/2014/main" id="{43284187-807C-7C41-9C42-4FE5824BA251}"/>
              </a:ext>
            </a:extLst>
          </p:cNvPr>
          <p:cNvSpPr txBox="1"/>
          <p:nvPr/>
        </p:nvSpPr>
        <p:spPr>
          <a:xfrm>
            <a:off x="596073" y="3224476"/>
            <a:ext cx="2514881" cy="954107"/>
          </a:xfrm>
          <a:prstGeom prst="rect">
            <a:avLst/>
          </a:prstGeom>
          <a:noFill/>
        </p:spPr>
        <p:txBody>
          <a:bodyPr wrap="square" rtlCol="0">
            <a:spAutoFit/>
          </a:bodyPr>
          <a:lstStyle/>
          <a:p>
            <a:pPr algn="ctr"/>
            <a:r>
              <a:rPr lang="lt-LT" sz="2800" dirty="0">
                <a:solidFill>
                  <a:schemeClr val="bg1"/>
                </a:solidFill>
                <a:ea typeface="Bariol" panose="02000506040000020003"/>
              </a:rPr>
              <a:t>KOMENTUOK ATSAKINGAI!</a:t>
            </a:r>
            <a:endParaRPr lang="en-US" sz="2800" dirty="0">
              <a:solidFill>
                <a:schemeClr val="bg1"/>
              </a:solidFill>
              <a:ea typeface="Bariol" panose="02000506040000020003"/>
            </a:endParaRPr>
          </a:p>
        </p:txBody>
      </p:sp>
      <p:sp>
        <p:nvSpPr>
          <p:cNvPr id="16" name="TextBox 15">
            <a:extLst>
              <a:ext uri="{FF2B5EF4-FFF2-40B4-BE49-F238E27FC236}">
                <a16:creationId xmlns:a16="http://schemas.microsoft.com/office/drawing/2014/main" id="{EF70D58E-2B46-B848-80AB-CA8962110A29}"/>
              </a:ext>
            </a:extLst>
          </p:cNvPr>
          <p:cNvSpPr txBox="1"/>
          <p:nvPr/>
        </p:nvSpPr>
        <p:spPr>
          <a:xfrm>
            <a:off x="4045987" y="2399261"/>
            <a:ext cx="7732062" cy="3970318"/>
          </a:xfrm>
          <a:prstGeom prst="rect">
            <a:avLst/>
          </a:prstGeom>
          <a:noFill/>
        </p:spPr>
        <p:txBody>
          <a:bodyPr wrap="square" rtlCol="0">
            <a:spAutoFit/>
          </a:bodyPr>
          <a:lstStyle/>
          <a:p>
            <a:pPr algn="just"/>
            <a:r>
              <a:rPr lang="lt-LT" sz="2800" dirty="0"/>
              <a:t>Veiklos turinys – praktinė užduotis sudaryta iš dviejų etapų. Viename iš etapų dalyviai bus kviečiami susipažinti su etiško ir neetiško komentavimo internete principais. Sekančiame etape žaidėjai kviečiami įvertinti pateiktus komentarus ir priskirti juos konkrečiai grupei: etiškiems, neetiškiems ar baudžiamąja atsakomybe gresiantiems komentarams.</a:t>
            </a:r>
          </a:p>
          <a:p>
            <a:pPr algn="just"/>
            <a:endParaRPr lang="lt-LT" sz="2800" dirty="0"/>
          </a:p>
        </p:txBody>
      </p:sp>
      <p:sp>
        <p:nvSpPr>
          <p:cNvPr id="17" name="TextBox 16">
            <a:extLst>
              <a:ext uri="{FF2B5EF4-FFF2-40B4-BE49-F238E27FC236}">
                <a16:creationId xmlns:a16="http://schemas.microsoft.com/office/drawing/2014/main" id="{73D5C9CF-9B45-CF49-8944-1B67CB358C72}"/>
              </a:ext>
            </a:extLst>
          </p:cNvPr>
          <p:cNvSpPr txBox="1"/>
          <p:nvPr/>
        </p:nvSpPr>
        <p:spPr>
          <a:xfrm>
            <a:off x="1853514" y="1368355"/>
            <a:ext cx="9662985" cy="707886"/>
          </a:xfrm>
          <a:prstGeom prst="rect">
            <a:avLst/>
          </a:prstGeom>
          <a:noFill/>
        </p:spPr>
        <p:txBody>
          <a:bodyPr wrap="square" rtlCol="0">
            <a:spAutoFit/>
          </a:bodyPr>
          <a:lstStyle/>
          <a:p>
            <a:pPr algn="r"/>
            <a:r>
              <a:rPr lang="en-US" sz="4000" dirty="0">
                <a:ea typeface="Bariol" panose="02000506040000020003" pitchFamily="2" charset="-128"/>
              </a:rPr>
              <a:t>ŽAIDIMO PRISTATYMAS</a:t>
            </a: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2120689"/>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5115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43284187-807C-7C41-9C42-4FE5824BA251}"/>
              </a:ext>
            </a:extLst>
          </p:cNvPr>
          <p:cNvSpPr txBox="1"/>
          <p:nvPr/>
        </p:nvSpPr>
        <p:spPr>
          <a:xfrm>
            <a:off x="413951" y="3224476"/>
            <a:ext cx="2514881" cy="954107"/>
          </a:xfrm>
          <a:prstGeom prst="rect">
            <a:avLst/>
          </a:prstGeom>
          <a:noFill/>
        </p:spPr>
        <p:txBody>
          <a:bodyPr wrap="square" rtlCol="0">
            <a:spAutoFit/>
          </a:bodyPr>
          <a:lstStyle/>
          <a:p>
            <a:pPr algn="ctr"/>
            <a:r>
              <a:rPr lang="lt-LT" sz="2800" dirty="0">
                <a:solidFill>
                  <a:schemeClr val="bg1"/>
                </a:solidFill>
                <a:ea typeface="Bariol" panose="02000506040000020003"/>
              </a:rPr>
              <a:t>ĮJUNK KRITINĮ MĄSTYMĄ!</a:t>
            </a:r>
            <a:endParaRPr lang="en-US" sz="2800" dirty="0">
              <a:solidFill>
                <a:schemeClr val="bg1"/>
              </a:solidFill>
              <a:ea typeface="Bariol" panose="02000506040000020003"/>
            </a:endParaRPr>
          </a:p>
        </p:txBody>
      </p:sp>
      <p:sp>
        <p:nvSpPr>
          <p:cNvPr id="17" name="TextBox 16">
            <a:extLst>
              <a:ext uri="{FF2B5EF4-FFF2-40B4-BE49-F238E27FC236}">
                <a16:creationId xmlns:a16="http://schemas.microsoft.com/office/drawing/2014/main" id="{73D5C9CF-9B45-CF49-8944-1B67CB358C72}"/>
              </a:ext>
            </a:extLst>
          </p:cNvPr>
          <p:cNvSpPr txBox="1"/>
          <p:nvPr/>
        </p:nvSpPr>
        <p:spPr>
          <a:xfrm>
            <a:off x="2044043" y="906780"/>
            <a:ext cx="9662985" cy="707886"/>
          </a:xfrm>
          <a:prstGeom prst="rect">
            <a:avLst/>
          </a:prstGeom>
          <a:noFill/>
        </p:spPr>
        <p:txBody>
          <a:bodyPr wrap="square" rtlCol="0">
            <a:spAutoFit/>
          </a:bodyPr>
          <a:lstStyle/>
          <a:p>
            <a:pPr algn="r"/>
            <a:r>
              <a:rPr lang="lt-LT" sz="4000" dirty="0">
                <a:ea typeface="Bariol" panose="02000506040000020003" pitchFamily="2" charset="-128"/>
              </a:rPr>
              <a:t>TEORINĖ DALIS I</a:t>
            </a:r>
            <a:endParaRPr lang="en-US" sz="4000" dirty="0">
              <a:ea typeface="Bariol" panose="02000506040000020003" pitchFamily="2" charset="-128"/>
            </a:endParaRP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1653020"/>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4C5FD80E-2E56-4A67-853C-9E669ED26F10}"/>
              </a:ext>
            </a:extLst>
          </p:cNvPr>
          <p:cNvSpPr/>
          <p:nvPr/>
        </p:nvSpPr>
        <p:spPr>
          <a:xfrm>
            <a:off x="3426781" y="2153395"/>
            <a:ext cx="8424908" cy="5027915"/>
          </a:xfrm>
          <a:prstGeom prst="rect">
            <a:avLst/>
          </a:prstGeom>
        </p:spPr>
        <p:txBody>
          <a:bodyPr wrap="square">
            <a:spAutoFit/>
          </a:bodyPr>
          <a:lstStyle/>
          <a:p>
            <a:r>
              <a:rPr lang="lt-LT" sz="2400" b="1" dirty="0"/>
              <a:t>Etiškas komentaras </a:t>
            </a:r>
            <a:r>
              <a:rPr lang="lt-LT" sz="2400" dirty="0"/>
              <a:t>– tai sklandžios nuomonės dėstymo internete forma. Toks komentaras rašomas lietuviškomis raidėmis, argumentuotai palaikant ar oponuojant perskaityto straipsnio ar žinutės turiniui. Šis komentaras perteikia moraliai atsakingą žmogaus nuomonę, leidžia susidaryti įspūdį, kurie straipsnio ar žinutės akcentai komentaro autoriui patiko, o kurie turinio momentai sukėlė neigiamą reakciją. </a:t>
            </a:r>
          </a:p>
          <a:p>
            <a:r>
              <a:rPr lang="lt-LT" sz="2400" dirty="0"/>
              <a:t> </a:t>
            </a:r>
          </a:p>
          <a:p>
            <a:r>
              <a:rPr lang="lt-LT" sz="2400" b="1" dirty="0"/>
              <a:t>Etiški komentarai </a:t>
            </a:r>
            <a:r>
              <a:rPr lang="lt-LT" sz="2400" dirty="0"/>
              <a:t>– vertinga visuomenės nuomonės išraiška. Tai puikūs duomenys socialiniams tyrimams ar straipsnių, žinučių autoriams, vertinant šalies gyventojų nuotaikas, vyraujančias pozicijas, lūkesčius.</a:t>
            </a:r>
          </a:p>
          <a:p>
            <a:pPr algn="just">
              <a:lnSpc>
                <a:spcPct val="107000"/>
              </a:lnSpc>
              <a:spcAft>
                <a:spcPts val="800"/>
              </a:spcAft>
            </a:pPr>
            <a:endParaRPr lang="lt-LT" sz="3200" dirty="0">
              <a:effectLst/>
              <a:ea typeface="Calibri" panose="020F0502020204030204" pitchFamily="34" charset="0"/>
              <a:cs typeface="Times New Roman" panose="02020603050405020304" pitchFamily="18" charset="0"/>
            </a:endParaRPr>
          </a:p>
        </p:txBody>
      </p:sp>
      <p:pic>
        <p:nvPicPr>
          <p:cNvPr id="6" name="Picture 5" descr="A picture containing sky&#10;&#10;Description automatically generated">
            <a:extLst>
              <a:ext uri="{FF2B5EF4-FFF2-40B4-BE49-F238E27FC236}">
                <a16:creationId xmlns:a16="http://schemas.microsoft.com/office/drawing/2014/main" id="{74C68584-5EA3-479B-BC36-095F525714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4144378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43284187-807C-7C41-9C42-4FE5824BA251}"/>
              </a:ext>
            </a:extLst>
          </p:cNvPr>
          <p:cNvSpPr txBox="1"/>
          <p:nvPr/>
        </p:nvSpPr>
        <p:spPr>
          <a:xfrm>
            <a:off x="413951" y="3224476"/>
            <a:ext cx="2514881" cy="954107"/>
          </a:xfrm>
          <a:prstGeom prst="rect">
            <a:avLst/>
          </a:prstGeom>
          <a:noFill/>
        </p:spPr>
        <p:txBody>
          <a:bodyPr wrap="square" rtlCol="0">
            <a:spAutoFit/>
          </a:bodyPr>
          <a:lstStyle/>
          <a:p>
            <a:pPr algn="ctr"/>
            <a:r>
              <a:rPr lang="lt-LT" sz="2800" dirty="0">
                <a:solidFill>
                  <a:schemeClr val="bg1"/>
                </a:solidFill>
                <a:ea typeface="Bariol" panose="02000506040000020003"/>
              </a:rPr>
              <a:t>ĮJUNK KRITINĮ MĄSTYMĄ!</a:t>
            </a:r>
            <a:endParaRPr lang="en-US" sz="2800" dirty="0">
              <a:solidFill>
                <a:schemeClr val="bg1"/>
              </a:solidFill>
              <a:ea typeface="Bariol" panose="02000506040000020003"/>
            </a:endParaRPr>
          </a:p>
        </p:txBody>
      </p:sp>
      <p:sp>
        <p:nvSpPr>
          <p:cNvPr id="17" name="TextBox 16">
            <a:extLst>
              <a:ext uri="{FF2B5EF4-FFF2-40B4-BE49-F238E27FC236}">
                <a16:creationId xmlns:a16="http://schemas.microsoft.com/office/drawing/2014/main" id="{73D5C9CF-9B45-CF49-8944-1B67CB358C72}"/>
              </a:ext>
            </a:extLst>
          </p:cNvPr>
          <p:cNvSpPr txBox="1"/>
          <p:nvPr/>
        </p:nvSpPr>
        <p:spPr>
          <a:xfrm>
            <a:off x="2052920" y="865370"/>
            <a:ext cx="9662985" cy="707886"/>
          </a:xfrm>
          <a:prstGeom prst="rect">
            <a:avLst/>
          </a:prstGeom>
          <a:noFill/>
        </p:spPr>
        <p:txBody>
          <a:bodyPr wrap="square" rtlCol="0">
            <a:spAutoFit/>
          </a:bodyPr>
          <a:lstStyle/>
          <a:p>
            <a:pPr algn="r"/>
            <a:r>
              <a:rPr lang="lt-LT" sz="4000" dirty="0">
                <a:ea typeface="Bariol" panose="02000506040000020003" pitchFamily="2" charset="-128"/>
              </a:rPr>
              <a:t>TEORINĖ DALIS II</a:t>
            </a:r>
            <a:endParaRPr lang="en-US" sz="4000" dirty="0">
              <a:ea typeface="Bariol" panose="02000506040000020003" pitchFamily="2" charset="-128"/>
            </a:endParaRP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1575029"/>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FF4B3F97-A954-4531-B7E4-0CF9579D69BD}"/>
              </a:ext>
            </a:extLst>
          </p:cNvPr>
          <p:cNvSpPr/>
          <p:nvPr/>
        </p:nvSpPr>
        <p:spPr>
          <a:xfrm>
            <a:off x="3296573" y="1777926"/>
            <a:ext cx="8785935" cy="4893647"/>
          </a:xfrm>
          <a:prstGeom prst="rect">
            <a:avLst/>
          </a:prstGeom>
        </p:spPr>
        <p:txBody>
          <a:bodyPr wrap="square">
            <a:spAutoFit/>
          </a:bodyPr>
          <a:lstStyle/>
          <a:p>
            <a:pPr algn="just"/>
            <a:r>
              <a:rPr lang="lt-LT" sz="2400" b="1" dirty="0"/>
              <a:t>Neetiškas komentaras </a:t>
            </a:r>
            <a:r>
              <a:rPr lang="lt-LT" sz="2400" dirty="0"/>
              <a:t>– tai emocijomis persmelktas komentaras, neadekvačiai reaguojant į straipsnį ar žinutę. Tokie komentarai dažniausiai rašomi nesilaikant lietuvių kalbos gramatikos taisyklių, neretai įterpiant necenzūrinius žodžius. Taip pat tie komentarai, kuriuose tyčiojamasi iš kitų žmonių išvaizdos ar nuomonės, pateikiama nesusijusi su aptariama tema ar specialiai klaidinanti informacija, negali būti laikomi etiškais.</a:t>
            </a:r>
          </a:p>
          <a:p>
            <a:pPr algn="just"/>
            <a:r>
              <a:rPr lang="lt-LT" sz="2400" dirty="0"/>
              <a:t> </a:t>
            </a:r>
          </a:p>
          <a:p>
            <a:pPr algn="just"/>
            <a:r>
              <a:rPr lang="lt-LT" sz="2400" dirty="0"/>
              <a:t>Vis daugiau internetinių portalų suteikia galimybę komentarus po straipsniais rašyti tik registruotiems vartotojams, tačiau kiekvienas žmogus turi teisę palikti anonimišką komentarą. Žinoma, savu vardu deklaruojama nuomonė yra daug svaresnė ir labiau etiška.</a:t>
            </a:r>
          </a:p>
          <a:p>
            <a:pPr>
              <a:spcAft>
                <a:spcPts val="0"/>
              </a:spcAft>
            </a:pPr>
            <a:endParaRPr lang="lt-LT" sz="2400" dirty="0">
              <a:ea typeface="Calibri" panose="020F0502020204030204" pitchFamily="34" charset="0"/>
              <a:cs typeface="Times New Roman" panose="02020603050405020304" pitchFamily="18" charset="0"/>
            </a:endParaRPr>
          </a:p>
        </p:txBody>
      </p:sp>
      <p:pic>
        <p:nvPicPr>
          <p:cNvPr id="6" name="Picture 5" descr="A picture containing sky&#10;&#10;Description automatically generated">
            <a:extLst>
              <a:ext uri="{FF2B5EF4-FFF2-40B4-BE49-F238E27FC236}">
                <a16:creationId xmlns:a16="http://schemas.microsoft.com/office/drawing/2014/main" id="{260B0339-687F-403C-B698-A2312F7E79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380412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43284187-807C-7C41-9C42-4FE5824BA251}"/>
              </a:ext>
            </a:extLst>
          </p:cNvPr>
          <p:cNvSpPr txBox="1"/>
          <p:nvPr/>
        </p:nvSpPr>
        <p:spPr>
          <a:xfrm>
            <a:off x="413951" y="3224476"/>
            <a:ext cx="2514881" cy="954107"/>
          </a:xfrm>
          <a:prstGeom prst="rect">
            <a:avLst/>
          </a:prstGeom>
          <a:noFill/>
        </p:spPr>
        <p:txBody>
          <a:bodyPr wrap="square" rtlCol="0">
            <a:spAutoFit/>
          </a:bodyPr>
          <a:lstStyle/>
          <a:p>
            <a:pPr algn="ctr"/>
            <a:r>
              <a:rPr lang="lt-LT" sz="2800" dirty="0">
                <a:solidFill>
                  <a:schemeClr val="bg1"/>
                </a:solidFill>
                <a:ea typeface="Bariol" panose="02000506040000020003"/>
              </a:rPr>
              <a:t>ĮJUNK KRITINĮ MĄSTYMĄ!</a:t>
            </a:r>
            <a:endParaRPr lang="en-US" sz="2800" dirty="0">
              <a:solidFill>
                <a:schemeClr val="bg1"/>
              </a:solidFill>
              <a:ea typeface="Bariol" panose="02000506040000020003"/>
            </a:endParaRPr>
          </a:p>
        </p:txBody>
      </p:sp>
      <p:sp>
        <p:nvSpPr>
          <p:cNvPr id="17" name="TextBox 16">
            <a:extLst>
              <a:ext uri="{FF2B5EF4-FFF2-40B4-BE49-F238E27FC236}">
                <a16:creationId xmlns:a16="http://schemas.microsoft.com/office/drawing/2014/main" id="{73D5C9CF-9B45-CF49-8944-1B67CB358C72}"/>
              </a:ext>
            </a:extLst>
          </p:cNvPr>
          <p:cNvSpPr txBox="1"/>
          <p:nvPr/>
        </p:nvSpPr>
        <p:spPr>
          <a:xfrm>
            <a:off x="1990776" y="865370"/>
            <a:ext cx="9662985" cy="707886"/>
          </a:xfrm>
          <a:prstGeom prst="rect">
            <a:avLst/>
          </a:prstGeom>
          <a:noFill/>
        </p:spPr>
        <p:txBody>
          <a:bodyPr wrap="square" rtlCol="0">
            <a:spAutoFit/>
          </a:bodyPr>
          <a:lstStyle/>
          <a:p>
            <a:pPr algn="r"/>
            <a:r>
              <a:rPr lang="lt-LT" sz="4000" dirty="0">
                <a:ea typeface="Bariol" panose="02000506040000020003" pitchFamily="2" charset="-128"/>
              </a:rPr>
              <a:t>TEORINĖ DALIS III</a:t>
            </a:r>
            <a:endParaRPr lang="en-US" sz="4000" dirty="0">
              <a:ea typeface="Bariol" panose="02000506040000020003" pitchFamily="2" charset="-128"/>
            </a:endParaRP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1653020"/>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F91CBE8A-9AE5-4899-8A3E-CCF48174727A}"/>
              </a:ext>
            </a:extLst>
          </p:cNvPr>
          <p:cNvSpPr/>
          <p:nvPr/>
        </p:nvSpPr>
        <p:spPr>
          <a:xfrm>
            <a:off x="3770390" y="1466589"/>
            <a:ext cx="7883371" cy="5601149"/>
          </a:xfrm>
          <a:prstGeom prst="rect">
            <a:avLst/>
          </a:prstGeom>
        </p:spPr>
        <p:txBody>
          <a:bodyPr wrap="square">
            <a:spAutoFit/>
          </a:bodyPr>
          <a:lstStyle/>
          <a:p>
            <a:r>
              <a:rPr lang="lt-LT" sz="2000" dirty="0"/>
              <a:t> </a:t>
            </a:r>
          </a:p>
          <a:p>
            <a:r>
              <a:rPr lang="lt-LT" sz="2200" b="1" dirty="0"/>
              <a:t>Komentarai pažeidžiantys teisės aktus (I)</a:t>
            </a:r>
          </a:p>
          <a:p>
            <a:endParaRPr lang="lt-LT" sz="2200" b="1" dirty="0"/>
          </a:p>
          <a:p>
            <a:r>
              <a:rPr lang="lt-LT" sz="2200" dirty="0"/>
              <a:t>Netinkamas komentavimas viešojoje erdvėje, taigi ir internetiniai komentarai, gali užtraukti baudžiamąją atsakomybę. </a:t>
            </a:r>
          </a:p>
          <a:p>
            <a:r>
              <a:rPr lang="lt-LT" sz="2200" dirty="0"/>
              <a:t> </a:t>
            </a:r>
          </a:p>
          <a:p>
            <a:r>
              <a:rPr lang="lt-LT" sz="2200" dirty="0"/>
              <a:t>2 pagrindiniai atvejai dėl kurių gali būti užtraukta baudžiamoji atsakomybė:</a:t>
            </a:r>
          </a:p>
          <a:p>
            <a:r>
              <a:rPr lang="lt-LT" sz="2200" dirty="0"/>
              <a:t> </a:t>
            </a:r>
          </a:p>
          <a:p>
            <a:r>
              <a:rPr lang="lt-LT" sz="2200" dirty="0"/>
              <a:t>1.  Jeigu komentaruose viešai tyčiojamasi, niekinama, ar yra skatinama neapykanta žmonių grupei ar asmeniui dėl amžiaus, lyties, seksualinės orientacijos, neįgalumo, rasės, tautybės, kalbos, kilmės, socialinės padėties, tikėjimo, įsitikinimų ar pažiūrų.</a:t>
            </a:r>
          </a:p>
          <a:p>
            <a:r>
              <a:rPr lang="lt-LT" sz="2000" dirty="0"/>
              <a:t> </a:t>
            </a:r>
          </a:p>
          <a:p>
            <a:r>
              <a:rPr lang="lt-LT" dirty="0"/>
              <a:t> </a:t>
            </a:r>
          </a:p>
          <a:p>
            <a:pPr lvl="0"/>
            <a:endParaRPr lang="lt-LT" sz="2400" dirty="0">
              <a:effectLst/>
            </a:endParaRPr>
          </a:p>
          <a:p>
            <a:pPr algn="just">
              <a:lnSpc>
                <a:spcPct val="107000"/>
              </a:lnSpc>
              <a:spcAft>
                <a:spcPts val="800"/>
              </a:spcAft>
            </a:pPr>
            <a:endParaRPr lang="lt-LT" sz="1200" dirty="0">
              <a:latin typeface="Times New Roman" panose="02020603050405020304" pitchFamily="18" charset="0"/>
              <a:ea typeface="Times New Roman" panose="02020603050405020304" pitchFamily="18" charset="0"/>
            </a:endParaRPr>
          </a:p>
        </p:txBody>
      </p:sp>
      <p:pic>
        <p:nvPicPr>
          <p:cNvPr id="6" name="Picture 5" descr="A picture containing sky&#10;&#10;Description automatically generated">
            <a:extLst>
              <a:ext uri="{FF2B5EF4-FFF2-40B4-BE49-F238E27FC236}">
                <a16:creationId xmlns:a16="http://schemas.microsoft.com/office/drawing/2014/main" id="{B9EF57A9-4C45-498B-B949-BA1C9EF713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2213275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4867-106F-485B-A637-EF17D74A0E53}"/>
              </a:ext>
            </a:extLst>
          </p:cNvPr>
          <p:cNvSpPr>
            <a:spLocks noGrp="1"/>
          </p:cNvSpPr>
          <p:nvPr>
            <p:ph type="title"/>
          </p:nvPr>
        </p:nvSpPr>
        <p:spPr>
          <a:xfrm>
            <a:off x="749423" y="1178634"/>
            <a:ext cx="11137777" cy="1325563"/>
          </a:xfrm>
        </p:spPr>
        <p:txBody>
          <a:bodyPr>
            <a:normAutofit fontScale="90000"/>
          </a:bodyPr>
          <a:lstStyle/>
          <a:p>
            <a:pPr algn="r"/>
            <a:r>
              <a:rPr lang="lt-LT" dirty="0">
                <a:latin typeface="+mn-lt"/>
                <a:ea typeface="Bariol" panose="02000506040000020003" pitchFamily="2" charset="-128"/>
              </a:rPr>
              <a:t>TEORINĖ DALIS IV</a:t>
            </a:r>
            <a:br>
              <a:rPr lang="en-US" dirty="0">
                <a:ea typeface="Bariol" panose="02000506040000020003" pitchFamily="2" charset="-128"/>
              </a:rPr>
            </a:br>
            <a:r>
              <a:rPr lang="lt-LT" dirty="0">
                <a:ea typeface="Bariol" panose="02000506040000020003" pitchFamily="2" charset="-128"/>
              </a:rPr>
              <a:t> </a:t>
            </a:r>
            <a:br>
              <a:rPr lang="en-US" dirty="0">
                <a:ea typeface="Bariol" panose="02000506040000020003" pitchFamily="2" charset="-128"/>
              </a:rPr>
            </a:br>
            <a:endParaRPr lang="lt-LT" dirty="0"/>
          </a:p>
        </p:txBody>
      </p:sp>
      <p:sp>
        <p:nvSpPr>
          <p:cNvPr id="3" name="Content Placeholder 2">
            <a:extLst>
              <a:ext uri="{FF2B5EF4-FFF2-40B4-BE49-F238E27FC236}">
                <a16:creationId xmlns:a16="http://schemas.microsoft.com/office/drawing/2014/main" id="{A3BFCBC3-1568-477F-A57B-A9B7F491708A}"/>
              </a:ext>
            </a:extLst>
          </p:cNvPr>
          <p:cNvSpPr>
            <a:spLocks noGrp="1"/>
          </p:cNvSpPr>
          <p:nvPr>
            <p:ph idx="1"/>
          </p:nvPr>
        </p:nvSpPr>
        <p:spPr>
          <a:xfrm>
            <a:off x="3835154" y="1955249"/>
            <a:ext cx="7821226" cy="4797109"/>
          </a:xfrm>
        </p:spPr>
        <p:txBody>
          <a:bodyPr>
            <a:normAutofit fontScale="92500" lnSpcReduction="10000"/>
          </a:bodyPr>
          <a:lstStyle/>
          <a:p>
            <a:pPr marL="0" indent="0">
              <a:buNone/>
            </a:pPr>
            <a:r>
              <a:rPr lang="lt-LT" b="1" dirty="0"/>
              <a:t>Komentarai pažeidžiantys teisės aktus (II)</a:t>
            </a:r>
          </a:p>
          <a:p>
            <a:pPr marL="0" indent="0" algn="just">
              <a:buNone/>
            </a:pPr>
            <a:r>
              <a:rPr lang="lt-LT" dirty="0"/>
              <a:t>2. Jeigu komentaruose viešai kurstomas smurtavimas ar fizinis susidorojimas su žmonių grupe ar asmeniu dėl amžiaus, lyties, seksualinės orientacijos, neįgalumo, rasės, tautybės, kalbos, kilmės, socialinės padėties, tikėjimo, įsitikinimų ar pažiūrų.</a:t>
            </a:r>
          </a:p>
          <a:p>
            <a:pPr algn="just"/>
            <a:endParaRPr lang="lt-LT" dirty="0"/>
          </a:p>
          <a:p>
            <a:pPr marL="0" indent="0" algn="just">
              <a:buNone/>
            </a:pPr>
            <a:r>
              <a:rPr lang="lt-LT" dirty="0"/>
              <a:t>Viešas kurstymas susidoroti, asmenų žeminimas, tyčiojimasis iš asmens dėl jo rasės, neįgalumo, tikėjimo ir t. t. yra dažniausiai pasitaikantys komentatorių nusižengimai. Net ir tuo atveju, jei asmuo komentarus rašo anonimiškai, teisėsaugos atstovai turi galimybę surasti asmenį ir patraukti baudžiamojon atsakomybėn.</a:t>
            </a:r>
          </a:p>
          <a:p>
            <a:pPr marL="0" indent="0">
              <a:buNone/>
            </a:pPr>
            <a:endParaRPr lang="lt-LT" dirty="0"/>
          </a:p>
        </p:txBody>
      </p:sp>
      <p:cxnSp>
        <p:nvCxnSpPr>
          <p:cNvPr id="4" name="Straight Connector 3">
            <a:extLst>
              <a:ext uri="{FF2B5EF4-FFF2-40B4-BE49-F238E27FC236}">
                <a16:creationId xmlns:a16="http://schemas.microsoft.com/office/drawing/2014/main" id="{6D7B235F-7545-4D1A-9525-85DF6CC2D25C}"/>
              </a:ext>
            </a:extLst>
          </p:cNvPr>
          <p:cNvCxnSpPr>
            <a:cxnSpLocks/>
          </p:cNvCxnSpPr>
          <p:nvPr/>
        </p:nvCxnSpPr>
        <p:spPr>
          <a:xfrm>
            <a:off x="5931243" y="1697409"/>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A picture containing sky&#10;&#10;Description automatically generated">
            <a:extLst>
              <a:ext uri="{FF2B5EF4-FFF2-40B4-BE49-F238E27FC236}">
                <a16:creationId xmlns:a16="http://schemas.microsoft.com/office/drawing/2014/main" id="{6AF563B4-3E0C-4F1A-9C48-67D7B67E48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2994185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4867-106F-485B-A637-EF17D74A0E53}"/>
              </a:ext>
            </a:extLst>
          </p:cNvPr>
          <p:cNvSpPr>
            <a:spLocks noGrp="1"/>
          </p:cNvSpPr>
          <p:nvPr>
            <p:ph type="title"/>
          </p:nvPr>
        </p:nvSpPr>
        <p:spPr>
          <a:xfrm>
            <a:off x="749423" y="1178634"/>
            <a:ext cx="11137777" cy="1325563"/>
          </a:xfrm>
        </p:spPr>
        <p:txBody>
          <a:bodyPr>
            <a:normAutofit fontScale="90000"/>
          </a:bodyPr>
          <a:lstStyle/>
          <a:p>
            <a:pPr algn="r"/>
            <a:r>
              <a:rPr lang="lt-LT" dirty="0">
                <a:latin typeface="+mn-lt"/>
                <a:ea typeface="Bariol" panose="02000506040000020003" pitchFamily="2" charset="-128"/>
              </a:rPr>
              <a:t>TAISYKLĖS I </a:t>
            </a:r>
            <a:br>
              <a:rPr lang="en-US" dirty="0">
                <a:ea typeface="Bariol" panose="02000506040000020003" pitchFamily="2" charset="-128"/>
              </a:rPr>
            </a:br>
            <a:r>
              <a:rPr lang="lt-LT" dirty="0">
                <a:ea typeface="Bariol" panose="02000506040000020003" pitchFamily="2" charset="-128"/>
              </a:rPr>
              <a:t> </a:t>
            </a:r>
            <a:br>
              <a:rPr lang="en-US" dirty="0">
                <a:ea typeface="Bariol" panose="02000506040000020003" pitchFamily="2" charset="-128"/>
              </a:rPr>
            </a:br>
            <a:endParaRPr lang="lt-LT" dirty="0"/>
          </a:p>
        </p:txBody>
      </p:sp>
      <p:sp>
        <p:nvSpPr>
          <p:cNvPr id="3" name="Content Placeholder 2">
            <a:extLst>
              <a:ext uri="{FF2B5EF4-FFF2-40B4-BE49-F238E27FC236}">
                <a16:creationId xmlns:a16="http://schemas.microsoft.com/office/drawing/2014/main" id="{A3BFCBC3-1568-477F-A57B-A9B7F491708A}"/>
              </a:ext>
            </a:extLst>
          </p:cNvPr>
          <p:cNvSpPr>
            <a:spLocks noGrp="1"/>
          </p:cNvSpPr>
          <p:nvPr>
            <p:ph idx="1"/>
          </p:nvPr>
        </p:nvSpPr>
        <p:spPr>
          <a:xfrm>
            <a:off x="4218374" y="1699183"/>
            <a:ext cx="7821226" cy="4797109"/>
          </a:xfrm>
        </p:spPr>
        <p:txBody>
          <a:bodyPr>
            <a:normAutofit fontScale="85000" lnSpcReduction="20000"/>
          </a:bodyPr>
          <a:lstStyle/>
          <a:p>
            <a:pPr marL="0" indent="0">
              <a:buNone/>
            </a:pPr>
            <a:endParaRPr lang="lt-LT" dirty="0"/>
          </a:p>
          <a:p>
            <a:pPr lvl="0" algn="just"/>
            <a:r>
              <a:rPr lang="lt-LT" dirty="0"/>
              <a:t>Prieš pradedant žaidimą – atspausdinami užduočių lapai ir kartu su rašymo priemonėmis išdalinami užsiėmimo dalyviams.</a:t>
            </a:r>
          </a:p>
          <a:p>
            <a:pPr lvl="0" algn="just"/>
            <a:r>
              <a:rPr lang="lt-LT" dirty="0"/>
              <a:t>Parengiamas užduoties pristatymas projektoriaus ekranuose.</a:t>
            </a:r>
          </a:p>
          <a:p>
            <a:pPr lvl="0" algn="just"/>
            <a:r>
              <a:rPr lang="lt-LT" dirty="0"/>
              <a:t>Trumpai išdėstoma užsiėmimo teorinė dalis, apibendrinant kuo etiškas komentaras skiriasi nuo neetiško ar apskritai nusikalstamo komentaro.</a:t>
            </a:r>
          </a:p>
          <a:p>
            <a:pPr lvl="0" algn="just"/>
            <a:r>
              <a:rPr lang="lt-LT" dirty="0"/>
              <a:t>Tuomet dalyviai kviečiami atlikti užduoties lapuose esančias užduotis. I užduotyje prašoma </a:t>
            </a:r>
            <a:r>
              <a:rPr lang="en-US" dirty="0"/>
              <a:t>15</a:t>
            </a:r>
            <a:r>
              <a:rPr lang="lt-LT" dirty="0"/>
              <a:t> atsitiktinai pateiktų teiginių priskirti į atitinkamus stulpelius pagal temą. Kiekvienam stulpeliui reikia priskirti po 5 teiginius. Šie teiginiai taps tinkamo ir netinkamo komentavimo taisyklėmis, padėsiančiomis sėkmingai įgyvendinti II užduotį.</a:t>
            </a:r>
          </a:p>
          <a:p>
            <a:pPr marL="0" indent="0">
              <a:buNone/>
            </a:pPr>
            <a:endParaRPr lang="lt-LT" dirty="0"/>
          </a:p>
        </p:txBody>
      </p:sp>
      <p:cxnSp>
        <p:nvCxnSpPr>
          <p:cNvPr id="4" name="Straight Connector 3">
            <a:extLst>
              <a:ext uri="{FF2B5EF4-FFF2-40B4-BE49-F238E27FC236}">
                <a16:creationId xmlns:a16="http://schemas.microsoft.com/office/drawing/2014/main" id="{6D7B235F-7545-4D1A-9525-85DF6CC2D25C}"/>
              </a:ext>
            </a:extLst>
          </p:cNvPr>
          <p:cNvCxnSpPr>
            <a:cxnSpLocks/>
          </p:cNvCxnSpPr>
          <p:nvPr/>
        </p:nvCxnSpPr>
        <p:spPr>
          <a:xfrm>
            <a:off x="5931243" y="1697409"/>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A picture containing sky&#10;&#10;Description automatically generated">
            <a:extLst>
              <a:ext uri="{FF2B5EF4-FFF2-40B4-BE49-F238E27FC236}">
                <a16:creationId xmlns:a16="http://schemas.microsoft.com/office/drawing/2014/main" id="{7F63F4F4-E627-469A-AA63-A8A6C3CD46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4123533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4867-106F-485B-A637-EF17D74A0E53}"/>
              </a:ext>
            </a:extLst>
          </p:cNvPr>
          <p:cNvSpPr>
            <a:spLocks noGrp="1"/>
          </p:cNvSpPr>
          <p:nvPr>
            <p:ph type="title"/>
          </p:nvPr>
        </p:nvSpPr>
        <p:spPr>
          <a:xfrm>
            <a:off x="749423" y="1178634"/>
            <a:ext cx="11137777" cy="1325563"/>
          </a:xfrm>
        </p:spPr>
        <p:txBody>
          <a:bodyPr>
            <a:normAutofit fontScale="90000"/>
          </a:bodyPr>
          <a:lstStyle/>
          <a:p>
            <a:pPr algn="r"/>
            <a:r>
              <a:rPr lang="lt-LT" dirty="0">
                <a:latin typeface="+mn-lt"/>
                <a:ea typeface="Bariol" panose="02000506040000020003" pitchFamily="2" charset="-128"/>
              </a:rPr>
              <a:t>TAISYKLĖS II </a:t>
            </a:r>
            <a:br>
              <a:rPr lang="en-US" dirty="0">
                <a:ea typeface="Bariol" panose="02000506040000020003" pitchFamily="2" charset="-128"/>
              </a:rPr>
            </a:br>
            <a:r>
              <a:rPr lang="lt-LT" dirty="0">
                <a:ea typeface="Bariol" panose="02000506040000020003" pitchFamily="2" charset="-128"/>
              </a:rPr>
              <a:t> </a:t>
            </a:r>
            <a:br>
              <a:rPr lang="en-US" dirty="0">
                <a:ea typeface="Bariol" panose="02000506040000020003" pitchFamily="2" charset="-128"/>
              </a:rPr>
            </a:br>
            <a:endParaRPr lang="lt-LT" dirty="0"/>
          </a:p>
        </p:txBody>
      </p:sp>
      <p:sp>
        <p:nvSpPr>
          <p:cNvPr id="3" name="Content Placeholder 2">
            <a:extLst>
              <a:ext uri="{FF2B5EF4-FFF2-40B4-BE49-F238E27FC236}">
                <a16:creationId xmlns:a16="http://schemas.microsoft.com/office/drawing/2014/main" id="{A3BFCBC3-1568-477F-A57B-A9B7F491708A}"/>
              </a:ext>
            </a:extLst>
          </p:cNvPr>
          <p:cNvSpPr>
            <a:spLocks noGrp="1"/>
          </p:cNvSpPr>
          <p:nvPr>
            <p:ph idx="1"/>
          </p:nvPr>
        </p:nvSpPr>
        <p:spPr>
          <a:xfrm>
            <a:off x="4218374" y="1697409"/>
            <a:ext cx="7821226" cy="4797109"/>
          </a:xfrm>
        </p:spPr>
        <p:txBody>
          <a:bodyPr>
            <a:normAutofit fontScale="85000" lnSpcReduction="20000"/>
          </a:bodyPr>
          <a:lstStyle/>
          <a:p>
            <a:pPr marL="0" indent="0">
              <a:buNone/>
            </a:pPr>
            <a:endParaRPr lang="lt-LT" dirty="0"/>
          </a:p>
          <a:p>
            <a:pPr lvl="0" algn="just"/>
            <a:r>
              <a:rPr lang="lt-LT" dirty="0"/>
              <a:t>II užduotyje dalyviai kviečiami po kiekvienu komentaru įrašyti, ar toks nuomonės išreiškimo internete būdas yra etiškas/neetiškas ar užtraukia baudžiamą atsakomybę.</a:t>
            </a:r>
          </a:p>
          <a:p>
            <a:pPr lvl="0" algn="just"/>
            <a:r>
              <a:rPr lang="lt-LT" dirty="0"/>
              <a:t>Užduotims atlikti dalyviams suteikiama 15-20 min. Reaguoti pagal auditorijos poreikius.</a:t>
            </a:r>
          </a:p>
          <a:p>
            <a:pPr lvl="0" algn="just"/>
            <a:r>
              <a:rPr lang="lt-LT" dirty="0"/>
              <a:t>Užsiėmimo pabaigoje vedėjas kviečia auditoriją aptarti, kokius teiginius priskyrė vienam ar kitam stulpeliui, peržvelgia komentarus, su dalyviais aptardami teisingus variantus.</a:t>
            </a:r>
          </a:p>
          <a:p>
            <a:pPr lvl="0" algn="just"/>
            <a:r>
              <a:rPr lang="lt-LT" dirty="0"/>
              <a:t>Akcentuojami esminiai momentai, kaip derėtų reikšti savo nuomonę internete, kad netektų nukentėti patiems ir nebūtų pažeminta komentuojamoji pusė.</a:t>
            </a:r>
          </a:p>
          <a:p>
            <a:pPr lvl="0" algn="just"/>
            <a:r>
              <a:rPr lang="lt-LT" dirty="0"/>
              <a:t>Užduočių lapus kviečiama pasiimti į namus ir naudotis tarsi taisyklėmis, reiškiant savo nuomonę internete.</a:t>
            </a:r>
          </a:p>
          <a:p>
            <a:pPr marL="0" indent="0">
              <a:buNone/>
            </a:pPr>
            <a:endParaRPr lang="lt-LT" dirty="0"/>
          </a:p>
        </p:txBody>
      </p:sp>
      <p:cxnSp>
        <p:nvCxnSpPr>
          <p:cNvPr id="4" name="Straight Connector 3">
            <a:extLst>
              <a:ext uri="{FF2B5EF4-FFF2-40B4-BE49-F238E27FC236}">
                <a16:creationId xmlns:a16="http://schemas.microsoft.com/office/drawing/2014/main" id="{6D7B235F-7545-4D1A-9525-85DF6CC2D25C}"/>
              </a:ext>
            </a:extLst>
          </p:cNvPr>
          <p:cNvCxnSpPr>
            <a:cxnSpLocks/>
          </p:cNvCxnSpPr>
          <p:nvPr/>
        </p:nvCxnSpPr>
        <p:spPr>
          <a:xfrm>
            <a:off x="5931243" y="1697409"/>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A picture containing sky&#10;&#10;Description automatically generated">
            <a:extLst>
              <a:ext uri="{FF2B5EF4-FFF2-40B4-BE49-F238E27FC236}">
                <a16:creationId xmlns:a16="http://schemas.microsoft.com/office/drawing/2014/main" id="{EDF75BA7-E1CB-401E-AE5A-AE03615752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7196713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690</Words>
  <Application>Microsoft Office PowerPoint</Application>
  <PresentationFormat>Widescreen</PresentationFormat>
  <Paragraphs>56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Praktinis užsiėmimas  KOMENTARAI INTERNETE. NUOMONE DALINKIS ETIŠKAI</vt:lpstr>
      <vt:lpstr>PowerPoint Presentation</vt:lpstr>
      <vt:lpstr>PowerPoint Presentation</vt:lpstr>
      <vt:lpstr>PowerPoint Presentation</vt:lpstr>
      <vt:lpstr>PowerPoint Presentation</vt:lpstr>
      <vt:lpstr>PowerPoint Presentation</vt:lpstr>
      <vt:lpstr>TEORINĖ DALIS IV   </vt:lpstr>
      <vt:lpstr>TAISYKLĖS I    </vt:lpstr>
      <vt:lpstr>TAISYKLĖS II    </vt:lpstr>
      <vt:lpstr>SĖKMĖS!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Praktinis užsiėmimas FAKTAS AR MITAS? Kaip atpažinti melagingą informaciją internete“</dc:title>
  <dc:creator>Viltare Platzner</dc:creator>
  <cp:lastModifiedBy>Viltare Platzner</cp:lastModifiedBy>
  <cp:revision>2</cp:revision>
  <dcterms:created xsi:type="dcterms:W3CDTF">2020-03-12T12:49:43Z</dcterms:created>
  <dcterms:modified xsi:type="dcterms:W3CDTF">2020-03-13T12:37:45Z</dcterms:modified>
</cp:coreProperties>
</file>