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0" r:id="rId3"/>
    <p:sldId id="261" r:id="rId4"/>
    <p:sldId id="262" r:id="rId5"/>
    <p:sldId id="263" r:id="rId6"/>
    <p:sldId id="264" r:id="rId7"/>
    <p:sldId id="267" r:id="rId8"/>
    <p:sldId id="268" r:id="rId9"/>
  </p:sldIdLst>
  <p:sldSz cx="12192000" cy="6858000"/>
  <p:notesSz cx="6858000" cy="9144000"/>
  <p:defaultTextStyle>
    <a:defPPr>
      <a:defRPr lang="lt-L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F4D7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A43174E-88E8-4203-A17D-A3C352E2EF3D}" v="12" dt="2020-03-13T12:37:52.929"/>
    <p1510:client id="{E56D6F56-7E8C-4FD2-A158-2A1C9623672B}" v="30" dt="2020-03-13T11:49:43.032"/>
    <p1510:client id="{EC15505C-59BF-44B0-9774-91866DBB036F}" v="16" dt="2020-03-12T14:32:50.95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6" d="100"/>
          <a:sy n="86" d="100"/>
        </p:scale>
        <p:origin x="562"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5" Type="http://schemas.microsoft.com/office/2015/10/relationships/revisionInfo" Target="revisionInfo.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Viltare Platzner" userId="2f472c0d786b00a0" providerId="LiveId" clId="{0A43174E-88E8-4203-A17D-A3C352E2EF3D}"/>
    <pc:docChg chg="undo custSel delSld modSld">
      <pc:chgData name="Viltare Platzner" userId="2f472c0d786b00a0" providerId="LiveId" clId="{0A43174E-88E8-4203-A17D-A3C352E2EF3D}" dt="2020-03-13T12:37:56.665" v="189" actId="1076"/>
      <pc:docMkLst>
        <pc:docMk/>
      </pc:docMkLst>
      <pc:sldChg chg="modSp mod">
        <pc:chgData name="Viltare Platzner" userId="2f472c0d786b00a0" providerId="LiveId" clId="{0A43174E-88E8-4203-A17D-A3C352E2EF3D}" dt="2020-03-13T12:02:11.616" v="44" actId="20577"/>
        <pc:sldMkLst>
          <pc:docMk/>
          <pc:sldMk cId="1938078280" sldId="256"/>
        </pc:sldMkLst>
        <pc:spChg chg="mod">
          <ac:chgData name="Viltare Platzner" userId="2f472c0d786b00a0" providerId="LiveId" clId="{0A43174E-88E8-4203-A17D-A3C352E2EF3D}" dt="2020-03-13T12:02:11.616" v="44" actId="20577"/>
          <ac:spMkLst>
            <pc:docMk/>
            <pc:sldMk cId="1938078280" sldId="256"/>
            <ac:spMk id="2" creationId="{72E88E6F-80D5-4719-B879-82C795E60F4E}"/>
          </ac:spMkLst>
        </pc:spChg>
      </pc:sldChg>
      <pc:sldChg chg="modSp mod">
        <pc:chgData name="Viltare Platzner" userId="2f472c0d786b00a0" providerId="LiveId" clId="{0A43174E-88E8-4203-A17D-A3C352E2EF3D}" dt="2020-03-13T12:03:02.694" v="52" actId="255"/>
        <pc:sldMkLst>
          <pc:docMk/>
          <pc:sldMk cId="1506879387" sldId="260"/>
        </pc:sldMkLst>
        <pc:graphicFrameChg chg="mod modGraphic">
          <ac:chgData name="Viltare Platzner" userId="2f472c0d786b00a0" providerId="LiveId" clId="{0A43174E-88E8-4203-A17D-A3C352E2EF3D}" dt="2020-03-13T12:03:02.694" v="52" actId="255"/>
          <ac:graphicFrameMkLst>
            <pc:docMk/>
            <pc:sldMk cId="1506879387" sldId="260"/>
            <ac:graphicFrameMk id="2" creationId="{CE4CC7EB-7BDE-FF45-90ED-E4E10C6D9FC0}"/>
          </ac:graphicFrameMkLst>
        </pc:graphicFrameChg>
      </pc:sldChg>
      <pc:sldChg chg="modSp mod">
        <pc:chgData name="Viltare Platzner" userId="2f472c0d786b00a0" providerId="LiveId" clId="{0A43174E-88E8-4203-A17D-A3C352E2EF3D}" dt="2020-03-13T12:10:06.734" v="141" actId="1076"/>
        <pc:sldMkLst>
          <pc:docMk/>
          <pc:sldMk cId="2245115126" sldId="261"/>
        </pc:sldMkLst>
        <pc:spChg chg="mod">
          <ac:chgData name="Viltare Platzner" userId="2f472c0d786b00a0" providerId="LiveId" clId="{0A43174E-88E8-4203-A17D-A3C352E2EF3D}" dt="2020-03-13T12:10:03.479" v="140" actId="1076"/>
          <ac:spMkLst>
            <pc:docMk/>
            <pc:sldMk cId="2245115126" sldId="261"/>
            <ac:spMk id="13" creationId="{7F040110-F560-704E-9F44-43EB05F58C60}"/>
          </ac:spMkLst>
        </pc:spChg>
        <pc:spChg chg="mod">
          <ac:chgData name="Viltare Platzner" userId="2f472c0d786b00a0" providerId="LiveId" clId="{0A43174E-88E8-4203-A17D-A3C352E2EF3D}" dt="2020-03-13T12:10:06.734" v="141" actId="1076"/>
          <ac:spMkLst>
            <pc:docMk/>
            <pc:sldMk cId="2245115126" sldId="261"/>
            <ac:spMk id="14" creationId="{43284187-807C-7C41-9C42-4FE5824BA251}"/>
          </ac:spMkLst>
        </pc:spChg>
        <pc:spChg chg="mod">
          <ac:chgData name="Viltare Platzner" userId="2f472c0d786b00a0" providerId="LiveId" clId="{0A43174E-88E8-4203-A17D-A3C352E2EF3D}" dt="2020-03-13T12:09:55.531" v="138" actId="20577"/>
          <ac:spMkLst>
            <pc:docMk/>
            <pc:sldMk cId="2245115126" sldId="261"/>
            <ac:spMk id="16" creationId="{EF70D58E-2B46-B848-80AB-CA8962110A29}"/>
          </ac:spMkLst>
        </pc:spChg>
      </pc:sldChg>
      <pc:sldChg chg="modSp mod">
        <pc:chgData name="Viltare Platzner" userId="2f472c0d786b00a0" providerId="LiveId" clId="{0A43174E-88E8-4203-A17D-A3C352E2EF3D}" dt="2020-03-13T12:10:33.431" v="147" actId="313"/>
        <pc:sldMkLst>
          <pc:docMk/>
          <pc:sldMk cId="4144378440" sldId="262"/>
        </pc:sldMkLst>
        <pc:spChg chg="mod">
          <ac:chgData name="Viltare Platzner" userId="2f472c0d786b00a0" providerId="LiveId" clId="{0A43174E-88E8-4203-A17D-A3C352E2EF3D}" dt="2020-03-13T12:10:33.431" v="147" actId="313"/>
          <ac:spMkLst>
            <pc:docMk/>
            <pc:sldMk cId="4144378440" sldId="262"/>
            <ac:spMk id="2" creationId="{4C5FD80E-2E56-4A67-853C-9E669ED26F10}"/>
          </ac:spMkLst>
        </pc:spChg>
      </pc:sldChg>
      <pc:sldChg chg="modSp mod">
        <pc:chgData name="Viltare Platzner" userId="2f472c0d786b00a0" providerId="LiveId" clId="{0A43174E-88E8-4203-A17D-A3C352E2EF3D}" dt="2020-03-13T12:11:56.018" v="164" actId="1076"/>
        <pc:sldMkLst>
          <pc:docMk/>
          <pc:sldMk cId="380412220" sldId="263"/>
        </pc:sldMkLst>
        <pc:spChg chg="mod">
          <ac:chgData name="Viltare Platzner" userId="2f472c0d786b00a0" providerId="LiveId" clId="{0A43174E-88E8-4203-A17D-A3C352E2EF3D}" dt="2020-03-13T12:11:56.018" v="164" actId="1076"/>
          <ac:spMkLst>
            <pc:docMk/>
            <pc:sldMk cId="380412220" sldId="263"/>
            <ac:spMk id="2" creationId="{FF4B3F97-A954-4531-B7E4-0CF9579D69BD}"/>
          </ac:spMkLst>
        </pc:spChg>
      </pc:sldChg>
      <pc:sldChg chg="del">
        <pc:chgData name="Viltare Platzner" userId="2f472c0d786b00a0" providerId="LiveId" clId="{0A43174E-88E8-4203-A17D-A3C352E2EF3D}" dt="2020-03-13T12:12:12.833" v="165" actId="47"/>
        <pc:sldMkLst>
          <pc:docMk/>
          <pc:sldMk cId="2994185395" sldId="265"/>
        </pc:sldMkLst>
      </pc:sldChg>
      <pc:sldChg chg="modSp mod">
        <pc:chgData name="Viltare Platzner" userId="2f472c0d786b00a0" providerId="LiveId" clId="{0A43174E-88E8-4203-A17D-A3C352E2EF3D}" dt="2020-03-13T12:12:58.298" v="185" actId="1076"/>
        <pc:sldMkLst>
          <pc:docMk/>
          <pc:sldMk cId="4123533320" sldId="267"/>
        </pc:sldMkLst>
        <pc:spChg chg="mod">
          <ac:chgData name="Viltare Platzner" userId="2f472c0d786b00a0" providerId="LiveId" clId="{0A43174E-88E8-4203-A17D-A3C352E2EF3D}" dt="2020-03-13T12:12:31.874" v="182" actId="1076"/>
          <ac:spMkLst>
            <pc:docMk/>
            <pc:sldMk cId="4123533320" sldId="267"/>
            <ac:spMk id="2" creationId="{65E04867-106F-485B-A637-EF17D74A0E53}"/>
          </ac:spMkLst>
        </pc:spChg>
        <pc:spChg chg="mod">
          <ac:chgData name="Viltare Platzner" userId="2f472c0d786b00a0" providerId="LiveId" clId="{0A43174E-88E8-4203-A17D-A3C352E2EF3D}" dt="2020-03-13T12:12:58.298" v="185" actId="1076"/>
          <ac:spMkLst>
            <pc:docMk/>
            <pc:sldMk cId="4123533320" sldId="267"/>
            <ac:spMk id="3" creationId="{A3BFCBC3-1568-477F-A57B-A9B7F491708A}"/>
          </ac:spMkLst>
        </pc:spChg>
      </pc:sldChg>
      <pc:sldChg chg="addSp delSp modSp mod">
        <pc:chgData name="Viltare Platzner" userId="2f472c0d786b00a0" providerId="LiveId" clId="{0A43174E-88E8-4203-A17D-A3C352E2EF3D}" dt="2020-03-13T12:37:56.665" v="189" actId="1076"/>
        <pc:sldMkLst>
          <pc:docMk/>
          <pc:sldMk cId="3989553046" sldId="268"/>
        </pc:sldMkLst>
        <pc:picChg chg="del">
          <ac:chgData name="Viltare Platzner" userId="2f472c0d786b00a0" providerId="LiveId" clId="{0A43174E-88E8-4203-A17D-A3C352E2EF3D}" dt="2020-03-13T12:37:52.392" v="186" actId="478"/>
          <ac:picMkLst>
            <pc:docMk/>
            <pc:sldMk cId="3989553046" sldId="268"/>
            <ac:picMk id="5" creationId="{356F6EAF-9516-4C2B-8BF0-A5F346DFE914}"/>
          </ac:picMkLst>
        </pc:picChg>
        <pc:picChg chg="mod">
          <ac:chgData name="Viltare Platzner" userId="2f472c0d786b00a0" providerId="LiveId" clId="{0A43174E-88E8-4203-A17D-A3C352E2EF3D}" dt="2020-03-13T12:37:56.665" v="189" actId="1076"/>
          <ac:picMkLst>
            <pc:docMk/>
            <pc:sldMk cId="3989553046" sldId="268"/>
            <ac:picMk id="6" creationId="{F6393649-05FF-41E0-BF12-35B4A033C9EB}"/>
          </ac:picMkLst>
        </pc:picChg>
        <pc:picChg chg="add mod">
          <ac:chgData name="Viltare Platzner" userId="2f472c0d786b00a0" providerId="LiveId" clId="{0A43174E-88E8-4203-A17D-A3C352E2EF3D}" dt="2020-03-13T12:37:55.078" v="188" actId="1076"/>
          <ac:picMkLst>
            <pc:docMk/>
            <pc:sldMk cId="3989553046" sldId="268"/>
            <ac:picMk id="7" creationId="{60336190-5E99-4002-895F-8FC54EEA3698}"/>
          </ac:picMkLst>
        </pc:picChg>
      </pc:sldChg>
    </pc:docChg>
  </pc:docChgLst>
  <pc:docChgLst>
    <pc:chgData name="Viltare Platzner" userId="2f472c0d786b00a0" providerId="LiveId" clId="{EC15505C-59BF-44B0-9774-91866DBB036F}"/>
    <pc:docChg chg="custSel addSld delSld modSld">
      <pc:chgData name="Viltare Platzner" userId="2f472c0d786b00a0" providerId="LiveId" clId="{EC15505C-59BF-44B0-9774-91866DBB036F}" dt="2020-03-12T14:35:41.095" v="716" actId="255"/>
      <pc:docMkLst>
        <pc:docMk/>
      </pc:docMkLst>
      <pc:sldChg chg="modSp mod">
        <pc:chgData name="Viltare Platzner" userId="2f472c0d786b00a0" providerId="LiveId" clId="{EC15505C-59BF-44B0-9774-91866DBB036F}" dt="2020-03-12T13:24:37.398" v="90" actId="207"/>
        <pc:sldMkLst>
          <pc:docMk/>
          <pc:sldMk cId="2245115126" sldId="261"/>
        </pc:sldMkLst>
        <pc:spChg chg="mod">
          <ac:chgData name="Viltare Platzner" userId="2f472c0d786b00a0" providerId="LiveId" clId="{EC15505C-59BF-44B0-9774-91866DBB036F}" dt="2020-03-12T13:24:37.398" v="90" actId="207"/>
          <ac:spMkLst>
            <pc:docMk/>
            <pc:sldMk cId="2245115126" sldId="261"/>
            <ac:spMk id="13" creationId="{7F040110-F560-704E-9F44-43EB05F58C60}"/>
          </ac:spMkLst>
        </pc:spChg>
        <pc:spChg chg="mod">
          <ac:chgData name="Viltare Platzner" userId="2f472c0d786b00a0" providerId="LiveId" clId="{EC15505C-59BF-44B0-9774-91866DBB036F}" dt="2020-03-12T13:23:30.988" v="89" actId="20577"/>
          <ac:spMkLst>
            <pc:docMk/>
            <pc:sldMk cId="2245115126" sldId="261"/>
            <ac:spMk id="14" creationId="{43284187-807C-7C41-9C42-4FE5824BA251}"/>
          </ac:spMkLst>
        </pc:spChg>
        <pc:spChg chg="mod">
          <ac:chgData name="Viltare Platzner" userId="2f472c0d786b00a0" providerId="LiveId" clId="{EC15505C-59BF-44B0-9774-91866DBB036F}" dt="2020-03-12T13:13:01.327" v="3" actId="123"/>
          <ac:spMkLst>
            <pc:docMk/>
            <pc:sldMk cId="2245115126" sldId="261"/>
            <ac:spMk id="16" creationId="{EF70D58E-2B46-B848-80AB-CA8962110A29}"/>
          </ac:spMkLst>
        </pc:spChg>
      </pc:sldChg>
      <pc:sldChg chg="addSp delSp modSp add mod">
        <pc:chgData name="Viltare Platzner" userId="2f472c0d786b00a0" providerId="LiveId" clId="{EC15505C-59BF-44B0-9774-91866DBB036F}" dt="2020-03-12T13:39:28.673" v="175" actId="255"/>
        <pc:sldMkLst>
          <pc:docMk/>
          <pc:sldMk cId="4144378440" sldId="262"/>
        </pc:sldMkLst>
        <pc:spChg chg="add mod">
          <ac:chgData name="Viltare Platzner" userId="2f472c0d786b00a0" providerId="LiveId" clId="{EC15505C-59BF-44B0-9774-91866DBB036F}" dt="2020-03-12T13:39:28.673" v="175" actId="255"/>
          <ac:spMkLst>
            <pc:docMk/>
            <pc:sldMk cId="4144378440" sldId="262"/>
            <ac:spMk id="2" creationId="{4C5FD80E-2E56-4A67-853C-9E669ED26F10}"/>
          </ac:spMkLst>
        </pc:spChg>
        <pc:spChg chg="del">
          <ac:chgData name="Viltare Platzner" userId="2f472c0d786b00a0" providerId="LiveId" clId="{EC15505C-59BF-44B0-9774-91866DBB036F}" dt="2020-03-12T13:30:46.077" v="92" actId="478"/>
          <ac:spMkLst>
            <pc:docMk/>
            <pc:sldMk cId="4144378440" sldId="262"/>
            <ac:spMk id="13" creationId="{7F040110-F560-704E-9F44-43EB05F58C60}"/>
          </ac:spMkLst>
        </pc:spChg>
        <pc:spChg chg="del mod">
          <ac:chgData name="Viltare Platzner" userId="2f472c0d786b00a0" providerId="LiveId" clId="{EC15505C-59BF-44B0-9774-91866DBB036F}" dt="2020-03-12T13:33:50.503" v="139"/>
          <ac:spMkLst>
            <pc:docMk/>
            <pc:sldMk cId="4144378440" sldId="262"/>
            <ac:spMk id="16" creationId="{EF70D58E-2B46-B848-80AB-CA8962110A29}"/>
          </ac:spMkLst>
        </pc:spChg>
        <pc:spChg chg="mod">
          <ac:chgData name="Viltare Platzner" userId="2f472c0d786b00a0" providerId="LiveId" clId="{EC15505C-59BF-44B0-9774-91866DBB036F}" dt="2020-03-12T13:32:19.566" v="137" actId="1076"/>
          <ac:spMkLst>
            <pc:docMk/>
            <pc:sldMk cId="4144378440" sldId="262"/>
            <ac:spMk id="17" creationId="{73D5C9CF-9B45-CF49-8944-1B67CB358C72}"/>
          </ac:spMkLst>
        </pc:spChg>
        <pc:cxnChg chg="mod">
          <ac:chgData name="Viltare Platzner" userId="2f472c0d786b00a0" providerId="LiveId" clId="{EC15505C-59BF-44B0-9774-91866DBB036F}" dt="2020-03-12T13:30:55.483" v="94" actId="1076"/>
          <ac:cxnSpMkLst>
            <pc:docMk/>
            <pc:sldMk cId="4144378440" sldId="262"/>
            <ac:cxnSpMk id="5" creationId="{FC76CE2E-E115-884C-9F34-5BE0A6D88C26}"/>
          </ac:cxnSpMkLst>
        </pc:cxnChg>
      </pc:sldChg>
      <pc:sldChg chg="addSp delSp modSp add mod">
        <pc:chgData name="Viltare Platzner" userId="2f472c0d786b00a0" providerId="LiveId" clId="{EC15505C-59BF-44B0-9774-91866DBB036F}" dt="2020-03-12T14:34:04.042" v="708" actId="2711"/>
        <pc:sldMkLst>
          <pc:docMk/>
          <pc:sldMk cId="380412220" sldId="263"/>
        </pc:sldMkLst>
        <pc:spChg chg="del mod">
          <ac:chgData name="Viltare Platzner" userId="2f472c0d786b00a0" providerId="LiveId" clId="{EC15505C-59BF-44B0-9774-91866DBB036F}" dt="2020-03-12T13:51:41.826" v="180"/>
          <ac:spMkLst>
            <pc:docMk/>
            <pc:sldMk cId="380412220" sldId="263"/>
            <ac:spMk id="2" creationId="{4C5FD80E-2E56-4A67-853C-9E669ED26F10}"/>
          </ac:spMkLst>
        </pc:spChg>
        <pc:spChg chg="add mod">
          <ac:chgData name="Viltare Platzner" userId="2f472c0d786b00a0" providerId="LiveId" clId="{EC15505C-59BF-44B0-9774-91866DBB036F}" dt="2020-03-12T14:34:04.042" v="708" actId="2711"/>
          <ac:spMkLst>
            <pc:docMk/>
            <pc:sldMk cId="380412220" sldId="263"/>
            <ac:spMk id="3" creationId="{F91CBE8A-9AE5-4899-8A3E-CCF48174727A}"/>
          </ac:spMkLst>
        </pc:spChg>
        <pc:spChg chg="mod">
          <ac:chgData name="Viltare Platzner" userId="2f472c0d786b00a0" providerId="LiveId" clId="{EC15505C-59BF-44B0-9774-91866DBB036F}" dt="2020-03-12T13:53:13.068" v="193" actId="1076"/>
          <ac:spMkLst>
            <pc:docMk/>
            <pc:sldMk cId="380412220" sldId="263"/>
            <ac:spMk id="17" creationId="{73D5C9CF-9B45-CF49-8944-1B67CB358C72}"/>
          </ac:spMkLst>
        </pc:spChg>
        <pc:cxnChg chg="mod">
          <ac:chgData name="Viltare Platzner" userId="2f472c0d786b00a0" providerId="LiveId" clId="{EC15505C-59BF-44B0-9774-91866DBB036F}" dt="2020-03-12T13:53:14.668" v="194" actId="1076"/>
          <ac:cxnSpMkLst>
            <pc:docMk/>
            <pc:sldMk cId="380412220" sldId="263"/>
            <ac:cxnSpMk id="5" creationId="{FC76CE2E-E115-884C-9F34-5BE0A6D88C26}"/>
          </ac:cxnSpMkLst>
        </pc:cxnChg>
      </pc:sldChg>
      <pc:sldChg chg="modSp add mod">
        <pc:chgData name="Viltare Platzner" userId="2f472c0d786b00a0" providerId="LiveId" clId="{EC15505C-59BF-44B0-9774-91866DBB036F}" dt="2020-03-12T14:34:17.915" v="709" actId="255"/>
        <pc:sldMkLst>
          <pc:docMk/>
          <pc:sldMk cId="2213275005" sldId="264"/>
        </pc:sldMkLst>
        <pc:spChg chg="mod">
          <ac:chgData name="Viltare Platzner" userId="2f472c0d786b00a0" providerId="LiveId" clId="{EC15505C-59BF-44B0-9774-91866DBB036F}" dt="2020-03-12T14:34:17.915" v="709" actId="255"/>
          <ac:spMkLst>
            <pc:docMk/>
            <pc:sldMk cId="2213275005" sldId="264"/>
            <ac:spMk id="3" creationId="{F91CBE8A-9AE5-4899-8A3E-CCF48174727A}"/>
          </ac:spMkLst>
        </pc:spChg>
        <pc:spChg chg="mod">
          <ac:chgData name="Viltare Platzner" userId="2f472c0d786b00a0" providerId="LiveId" clId="{EC15505C-59BF-44B0-9774-91866DBB036F}" dt="2020-03-12T14:20:26.977" v="226" actId="1076"/>
          <ac:spMkLst>
            <pc:docMk/>
            <pc:sldMk cId="2213275005" sldId="264"/>
            <ac:spMk id="17" creationId="{73D5C9CF-9B45-CF49-8944-1B67CB358C72}"/>
          </ac:spMkLst>
        </pc:spChg>
      </pc:sldChg>
      <pc:sldChg chg="addSp modSp add mod">
        <pc:chgData name="Viltare Platzner" userId="2f472c0d786b00a0" providerId="LiveId" clId="{EC15505C-59BF-44B0-9774-91866DBB036F}" dt="2020-03-12T14:35:41.095" v="716" actId="255"/>
        <pc:sldMkLst>
          <pc:docMk/>
          <pc:sldMk cId="2994185395" sldId="265"/>
        </pc:sldMkLst>
        <pc:spChg chg="mod">
          <ac:chgData name="Viltare Platzner" userId="2f472c0d786b00a0" providerId="LiveId" clId="{EC15505C-59BF-44B0-9774-91866DBB036F}" dt="2020-03-12T14:35:41.095" v="716" actId="255"/>
          <ac:spMkLst>
            <pc:docMk/>
            <pc:sldMk cId="2994185395" sldId="265"/>
            <ac:spMk id="2" creationId="{65E04867-106F-485B-A637-EF17D74A0E53}"/>
          </ac:spMkLst>
        </pc:spChg>
        <pc:spChg chg="mod">
          <ac:chgData name="Viltare Platzner" userId="2f472c0d786b00a0" providerId="LiveId" clId="{EC15505C-59BF-44B0-9774-91866DBB036F}" dt="2020-03-12T14:35:16.104" v="711" actId="1076"/>
          <ac:spMkLst>
            <pc:docMk/>
            <pc:sldMk cId="2994185395" sldId="265"/>
            <ac:spMk id="3" creationId="{A3BFCBC3-1568-477F-A57B-A9B7F491708A}"/>
          </ac:spMkLst>
        </pc:spChg>
        <pc:cxnChg chg="add mod">
          <ac:chgData name="Viltare Platzner" userId="2f472c0d786b00a0" providerId="LiveId" clId="{EC15505C-59BF-44B0-9774-91866DBB036F}" dt="2020-03-12T14:35:30.090" v="715" actId="1076"/>
          <ac:cxnSpMkLst>
            <pc:docMk/>
            <pc:sldMk cId="2994185395" sldId="265"/>
            <ac:cxnSpMk id="4" creationId="{6D7B235F-7545-4D1A-9525-85DF6CC2D25C}"/>
          </ac:cxnSpMkLst>
        </pc:cxnChg>
      </pc:sldChg>
      <pc:sldChg chg="delSp modSp add del mod">
        <pc:chgData name="Viltare Platzner" userId="2f472c0d786b00a0" providerId="LiveId" clId="{EC15505C-59BF-44B0-9774-91866DBB036F}" dt="2020-03-12T14:02:39.531" v="215" actId="47"/>
        <pc:sldMkLst>
          <pc:docMk/>
          <pc:sldMk cId="3866266537" sldId="265"/>
        </pc:sldMkLst>
        <pc:spChg chg="del mod">
          <ac:chgData name="Viltare Platzner" userId="2f472c0d786b00a0" providerId="LiveId" clId="{EC15505C-59BF-44B0-9774-91866DBB036F}" dt="2020-03-12T14:02:38.647" v="214"/>
          <ac:spMkLst>
            <pc:docMk/>
            <pc:sldMk cId="3866266537" sldId="265"/>
            <ac:spMk id="3" creationId="{F91CBE8A-9AE5-4899-8A3E-CCF48174727A}"/>
          </ac:spMkLst>
        </pc:spChg>
        <pc:spChg chg="mod">
          <ac:chgData name="Viltare Platzner" userId="2f472c0d786b00a0" providerId="LiveId" clId="{EC15505C-59BF-44B0-9774-91866DBB036F}" dt="2020-03-12T14:02:37.149" v="212" actId="6549"/>
          <ac:spMkLst>
            <pc:docMk/>
            <pc:sldMk cId="3866266537" sldId="265"/>
            <ac:spMk id="17" creationId="{73D5C9CF-9B45-CF49-8944-1B67CB358C72}"/>
          </ac:spMkLst>
        </pc:spChg>
      </pc:sldChg>
    </pc:docChg>
  </pc:docChgLst>
  <pc:docChgLst>
    <pc:chgData name="Viltare Platzner" userId="2f472c0d786b00a0" providerId="LiveId" clId="{E56D6F56-7E8C-4FD2-A158-2A1C9623672B}"/>
    <pc:docChg chg="undo custSel addSld delSld modSld">
      <pc:chgData name="Viltare Platzner" userId="2f472c0d786b00a0" providerId="LiveId" clId="{E56D6F56-7E8C-4FD2-A158-2A1C9623672B}" dt="2020-03-13T11:49:43.028" v="290"/>
      <pc:docMkLst>
        <pc:docMk/>
      </pc:docMkLst>
      <pc:sldChg chg="addSp delSp modSp mod">
        <pc:chgData name="Viltare Platzner" userId="2f472c0d786b00a0" providerId="LiveId" clId="{E56D6F56-7E8C-4FD2-A158-2A1C9623672B}" dt="2020-03-13T11:40:03.928" v="245" actId="1076"/>
        <pc:sldMkLst>
          <pc:docMk/>
          <pc:sldMk cId="1938078280" sldId="256"/>
        </pc:sldMkLst>
        <pc:spChg chg="mod">
          <ac:chgData name="Viltare Platzner" userId="2f472c0d786b00a0" providerId="LiveId" clId="{E56D6F56-7E8C-4FD2-A158-2A1C9623672B}" dt="2020-03-13T11:40:03.928" v="245" actId="1076"/>
          <ac:spMkLst>
            <pc:docMk/>
            <pc:sldMk cId="1938078280" sldId="256"/>
            <ac:spMk id="2" creationId="{72E88E6F-80D5-4719-B879-82C795E60F4E}"/>
          </ac:spMkLst>
        </pc:spChg>
        <pc:spChg chg="del mod">
          <ac:chgData name="Viltare Platzner" userId="2f472c0d786b00a0" providerId="LiveId" clId="{E56D6F56-7E8C-4FD2-A158-2A1C9623672B}" dt="2020-03-13T11:37:50.416" v="234" actId="478"/>
          <ac:spMkLst>
            <pc:docMk/>
            <pc:sldMk cId="1938078280" sldId="256"/>
            <ac:spMk id="3" creationId="{B260FAEE-4561-4983-8310-736F5AFF294F}"/>
          </ac:spMkLst>
        </pc:spChg>
        <pc:picChg chg="add">
          <ac:chgData name="Viltare Platzner" userId="2f472c0d786b00a0" providerId="LiveId" clId="{E56D6F56-7E8C-4FD2-A158-2A1C9623672B}" dt="2020-03-13T11:37:41.135" v="230"/>
          <ac:picMkLst>
            <pc:docMk/>
            <pc:sldMk cId="1938078280" sldId="256"/>
            <ac:picMk id="4" creationId="{F9EA4800-E976-4FDC-852C-92D5F91772F5}"/>
          </ac:picMkLst>
        </pc:picChg>
        <pc:picChg chg="add mod">
          <ac:chgData name="Viltare Platzner" userId="2f472c0d786b00a0" providerId="LiveId" clId="{E56D6F56-7E8C-4FD2-A158-2A1C9623672B}" dt="2020-03-13T11:38:34.097" v="244" actId="1076"/>
          <ac:picMkLst>
            <pc:docMk/>
            <pc:sldMk cId="1938078280" sldId="256"/>
            <ac:picMk id="5" creationId="{721D0A9E-1BC1-4797-B78A-EED08516FA7B}"/>
          </ac:picMkLst>
        </pc:picChg>
        <pc:picChg chg="add mod">
          <ac:chgData name="Viltare Platzner" userId="2f472c0d786b00a0" providerId="LiveId" clId="{E56D6F56-7E8C-4FD2-A158-2A1C9623672B}" dt="2020-03-13T11:38:16.703" v="241" actId="1076"/>
          <ac:picMkLst>
            <pc:docMk/>
            <pc:sldMk cId="1938078280" sldId="256"/>
            <ac:picMk id="6" creationId="{4AF0C3FB-C5C2-435E-BE42-AC14E68D35B2}"/>
          </ac:picMkLst>
        </pc:picChg>
      </pc:sldChg>
      <pc:sldChg chg="addSp modSp mod">
        <pc:chgData name="Viltare Platzner" userId="2f472c0d786b00a0" providerId="LiveId" clId="{E56D6F56-7E8C-4FD2-A158-2A1C9623672B}" dt="2020-03-13T11:47:05.689" v="256" actId="20577"/>
        <pc:sldMkLst>
          <pc:docMk/>
          <pc:sldMk cId="1506879387" sldId="260"/>
        </pc:sldMkLst>
        <pc:graphicFrameChg chg="mod modGraphic">
          <ac:chgData name="Viltare Platzner" userId="2f472c0d786b00a0" providerId="LiveId" clId="{E56D6F56-7E8C-4FD2-A158-2A1C9623672B}" dt="2020-03-13T11:47:05.689" v="256" actId="20577"/>
          <ac:graphicFrameMkLst>
            <pc:docMk/>
            <pc:sldMk cId="1506879387" sldId="260"/>
            <ac:graphicFrameMk id="2" creationId="{CE4CC7EB-7BDE-FF45-90ED-E4E10C6D9FC0}"/>
          </ac:graphicFrameMkLst>
        </pc:graphicFrameChg>
        <pc:picChg chg="add">
          <ac:chgData name="Viltare Platzner" userId="2f472c0d786b00a0" providerId="LiveId" clId="{E56D6F56-7E8C-4FD2-A158-2A1C9623672B}" dt="2020-03-13T11:40:29.682" v="246"/>
          <ac:picMkLst>
            <pc:docMk/>
            <pc:sldMk cId="1506879387" sldId="260"/>
            <ac:picMk id="6" creationId="{5F02B257-86B8-4652-9E5A-0BB1B970244E}"/>
          </ac:picMkLst>
        </pc:picChg>
      </pc:sldChg>
      <pc:sldChg chg="modSp mod">
        <pc:chgData name="Viltare Platzner" userId="2f472c0d786b00a0" providerId="LiveId" clId="{E56D6F56-7E8C-4FD2-A158-2A1C9623672B}" dt="2020-03-13T11:47:19.924" v="273" actId="20577"/>
        <pc:sldMkLst>
          <pc:docMk/>
          <pc:sldMk cId="2245115126" sldId="261"/>
        </pc:sldMkLst>
        <pc:spChg chg="mod">
          <ac:chgData name="Viltare Platzner" userId="2f472c0d786b00a0" providerId="LiveId" clId="{E56D6F56-7E8C-4FD2-A158-2A1C9623672B}" dt="2020-03-13T11:47:19.924" v="273" actId="20577"/>
          <ac:spMkLst>
            <pc:docMk/>
            <pc:sldMk cId="2245115126" sldId="261"/>
            <ac:spMk id="14" creationId="{43284187-807C-7C41-9C42-4FE5824BA251}"/>
          </ac:spMkLst>
        </pc:spChg>
        <pc:spChg chg="mod">
          <ac:chgData name="Viltare Platzner" userId="2f472c0d786b00a0" providerId="LiveId" clId="{E56D6F56-7E8C-4FD2-A158-2A1C9623672B}" dt="2020-03-12T15:10:16.904" v="117" actId="403"/>
          <ac:spMkLst>
            <pc:docMk/>
            <pc:sldMk cId="2245115126" sldId="261"/>
            <ac:spMk id="16" creationId="{EF70D58E-2B46-B848-80AB-CA8962110A29}"/>
          </ac:spMkLst>
        </pc:spChg>
      </pc:sldChg>
      <pc:sldChg chg="addSp modSp mod">
        <pc:chgData name="Viltare Platzner" userId="2f472c0d786b00a0" providerId="LiveId" clId="{E56D6F56-7E8C-4FD2-A158-2A1C9623672B}" dt="2020-03-13T11:47:55.122" v="276"/>
        <pc:sldMkLst>
          <pc:docMk/>
          <pc:sldMk cId="4144378440" sldId="262"/>
        </pc:sldMkLst>
        <pc:spChg chg="mod">
          <ac:chgData name="Viltare Platzner" userId="2f472c0d786b00a0" providerId="LiveId" clId="{E56D6F56-7E8C-4FD2-A158-2A1C9623672B}" dt="2020-03-12T15:11:02.692" v="122" actId="123"/>
          <ac:spMkLst>
            <pc:docMk/>
            <pc:sldMk cId="4144378440" sldId="262"/>
            <ac:spMk id="2" creationId="{4C5FD80E-2E56-4A67-853C-9E669ED26F10}"/>
          </ac:spMkLst>
        </pc:spChg>
        <pc:picChg chg="add">
          <ac:chgData name="Viltare Platzner" userId="2f472c0d786b00a0" providerId="LiveId" clId="{E56D6F56-7E8C-4FD2-A158-2A1C9623672B}" dt="2020-03-13T11:47:55.122" v="276"/>
          <ac:picMkLst>
            <pc:docMk/>
            <pc:sldMk cId="4144378440" sldId="262"/>
            <ac:picMk id="6" creationId="{AC72F40E-D78C-4EF8-BA33-2B23200044A2}"/>
          </ac:picMkLst>
        </pc:picChg>
      </pc:sldChg>
      <pc:sldChg chg="addSp delSp modSp mod">
        <pc:chgData name="Viltare Platzner" userId="2f472c0d786b00a0" providerId="LiveId" clId="{E56D6F56-7E8C-4FD2-A158-2A1C9623672B}" dt="2020-03-13T11:48:30.176" v="286" actId="20577"/>
        <pc:sldMkLst>
          <pc:docMk/>
          <pc:sldMk cId="380412220" sldId="263"/>
        </pc:sldMkLst>
        <pc:spChg chg="add mod">
          <ac:chgData name="Viltare Platzner" userId="2f472c0d786b00a0" providerId="LiveId" clId="{E56D6F56-7E8C-4FD2-A158-2A1C9623672B}" dt="2020-03-13T11:48:30.176" v="286" actId="20577"/>
          <ac:spMkLst>
            <pc:docMk/>
            <pc:sldMk cId="380412220" sldId="263"/>
            <ac:spMk id="2" creationId="{FF4B3F97-A954-4531-B7E4-0CF9579D69BD}"/>
          </ac:spMkLst>
        </pc:spChg>
        <pc:spChg chg="del mod">
          <ac:chgData name="Viltare Platzner" userId="2f472c0d786b00a0" providerId="LiveId" clId="{E56D6F56-7E8C-4FD2-A158-2A1C9623672B}" dt="2020-03-12T15:11:37.969" v="125"/>
          <ac:spMkLst>
            <pc:docMk/>
            <pc:sldMk cId="380412220" sldId="263"/>
            <ac:spMk id="3" creationId="{F91CBE8A-9AE5-4899-8A3E-CCF48174727A}"/>
          </ac:spMkLst>
        </pc:spChg>
        <pc:picChg chg="add">
          <ac:chgData name="Viltare Platzner" userId="2f472c0d786b00a0" providerId="LiveId" clId="{E56D6F56-7E8C-4FD2-A158-2A1C9623672B}" dt="2020-03-13T11:47:59.963" v="277"/>
          <ac:picMkLst>
            <pc:docMk/>
            <pc:sldMk cId="380412220" sldId="263"/>
            <ac:picMk id="6" creationId="{16927F42-F472-44DC-B6F1-9A31684793C1}"/>
          </ac:picMkLst>
        </pc:picChg>
      </pc:sldChg>
      <pc:sldChg chg="addSp modSp mod">
        <pc:chgData name="Viltare Platzner" userId="2f472c0d786b00a0" providerId="LiveId" clId="{E56D6F56-7E8C-4FD2-A158-2A1C9623672B}" dt="2020-03-13T11:48:06.107" v="278"/>
        <pc:sldMkLst>
          <pc:docMk/>
          <pc:sldMk cId="2213275005" sldId="264"/>
        </pc:sldMkLst>
        <pc:spChg chg="mod">
          <ac:chgData name="Viltare Platzner" userId="2f472c0d786b00a0" providerId="LiveId" clId="{E56D6F56-7E8C-4FD2-A158-2A1C9623672B}" dt="2020-03-12T15:18:57.710" v="228" actId="1076"/>
          <ac:spMkLst>
            <pc:docMk/>
            <pc:sldMk cId="2213275005" sldId="264"/>
            <ac:spMk id="3" creationId="{F91CBE8A-9AE5-4899-8A3E-CCF48174727A}"/>
          </ac:spMkLst>
        </pc:spChg>
        <pc:spChg chg="mod">
          <ac:chgData name="Viltare Platzner" userId="2f472c0d786b00a0" providerId="LiveId" clId="{E56D6F56-7E8C-4FD2-A158-2A1C9623672B}" dt="2020-03-12T15:13:34.853" v="158" actId="20577"/>
          <ac:spMkLst>
            <pc:docMk/>
            <pc:sldMk cId="2213275005" sldId="264"/>
            <ac:spMk id="17" creationId="{73D5C9CF-9B45-CF49-8944-1B67CB358C72}"/>
          </ac:spMkLst>
        </pc:spChg>
        <pc:picChg chg="add">
          <ac:chgData name="Viltare Platzner" userId="2f472c0d786b00a0" providerId="LiveId" clId="{E56D6F56-7E8C-4FD2-A158-2A1C9623672B}" dt="2020-03-13T11:48:06.107" v="278"/>
          <ac:picMkLst>
            <pc:docMk/>
            <pc:sldMk cId="2213275005" sldId="264"/>
            <ac:picMk id="6" creationId="{073C444C-E896-440B-8A8B-7F1A8ABB06E8}"/>
          </ac:picMkLst>
        </pc:picChg>
      </pc:sldChg>
      <pc:sldChg chg="addSp delSp modSp mod">
        <pc:chgData name="Viltare Platzner" userId="2f472c0d786b00a0" providerId="LiveId" clId="{E56D6F56-7E8C-4FD2-A158-2A1C9623672B}" dt="2020-03-13T11:48:22.846" v="283" actId="1076"/>
        <pc:sldMkLst>
          <pc:docMk/>
          <pc:sldMk cId="2994185395" sldId="265"/>
        </pc:sldMkLst>
        <pc:spChg chg="mod">
          <ac:chgData name="Viltare Platzner" userId="2f472c0d786b00a0" providerId="LiveId" clId="{E56D6F56-7E8C-4FD2-A158-2A1C9623672B}" dt="2020-03-13T11:48:14.607" v="281" actId="20577"/>
          <ac:spMkLst>
            <pc:docMk/>
            <pc:sldMk cId="2994185395" sldId="265"/>
            <ac:spMk id="2" creationId="{65E04867-106F-485B-A637-EF17D74A0E53}"/>
          </ac:spMkLst>
        </pc:spChg>
        <pc:spChg chg="mod">
          <ac:chgData name="Viltare Platzner" userId="2f472c0d786b00a0" providerId="LiveId" clId="{E56D6F56-7E8C-4FD2-A158-2A1C9623672B}" dt="2020-03-13T11:48:22.846" v="283" actId="1076"/>
          <ac:spMkLst>
            <pc:docMk/>
            <pc:sldMk cId="2994185395" sldId="265"/>
            <ac:spMk id="3" creationId="{A3BFCBC3-1568-477F-A57B-A9B7F491708A}"/>
          </ac:spMkLst>
        </pc:spChg>
        <pc:spChg chg="add del">
          <ac:chgData name="Viltare Platzner" userId="2f472c0d786b00a0" providerId="LiveId" clId="{E56D6F56-7E8C-4FD2-A158-2A1C9623672B}" dt="2020-03-12T15:16:39.532" v="190"/>
          <ac:spMkLst>
            <pc:docMk/>
            <pc:sldMk cId="2994185395" sldId="265"/>
            <ac:spMk id="5" creationId="{5B81A478-7D96-4367-8DF7-8834238F9AEF}"/>
          </ac:spMkLst>
        </pc:spChg>
        <pc:picChg chg="add">
          <ac:chgData name="Viltare Platzner" userId="2f472c0d786b00a0" providerId="LiveId" clId="{E56D6F56-7E8C-4FD2-A158-2A1C9623672B}" dt="2020-03-13T11:48:17.374" v="282"/>
          <ac:picMkLst>
            <pc:docMk/>
            <pc:sldMk cId="2994185395" sldId="265"/>
            <ac:picMk id="5" creationId="{1D1D6E71-A0D0-4F09-93C9-4BA66CFC49EE}"/>
          </ac:picMkLst>
        </pc:picChg>
      </pc:sldChg>
      <pc:sldChg chg="add del">
        <pc:chgData name="Viltare Platzner" userId="2f472c0d786b00a0" providerId="LiveId" clId="{E56D6F56-7E8C-4FD2-A158-2A1C9623672B}" dt="2020-03-12T15:18:02.341" v="211" actId="47"/>
        <pc:sldMkLst>
          <pc:docMk/>
          <pc:sldMk cId="1744673950" sldId="266"/>
        </pc:sldMkLst>
      </pc:sldChg>
      <pc:sldChg chg="addSp modSp add mod">
        <pc:chgData name="Viltare Platzner" userId="2f472c0d786b00a0" providerId="LiveId" clId="{E56D6F56-7E8C-4FD2-A158-2A1C9623672B}" dt="2020-03-13T11:49:31.620" v="289" actId="1076"/>
        <pc:sldMkLst>
          <pc:docMk/>
          <pc:sldMk cId="4123533320" sldId="267"/>
        </pc:sldMkLst>
        <pc:spChg chg="mod">
          <ac:chgData name="Viltare Platzner" userId="2f472c0d786b00a0" providerId="LiveId" clId="{E56D6F56-7E8C-4FD2-A158-2A1C9623672B}" dt="2020-03-13T11:49:31.620" v="289" actId="1076"/>
          <ac:spMkLst>
            <pc:docMk/>
            <pc:sldMk cId="4123533320" sldId="267"/>
            <ac:spMk id="2" creationId="{65E04867-106F-485B-A637-EF17D74A0E53}"/>
          </ac:spMkLst>
        </pc:spChg>
        <pc:spChg chg="mod">
          <ac:chgData name="Viltare Platzner" userId="2f472c0d786b00a0" providerId="LiveId" clId="{E56D6F56-7E8C-4FD2-A158-2A1C9623672B}" dt="2020-03-13T11:49:24.485" v="288" actId="1076"/>
          <ac:spMkLst>
            <pc:docMk/>
            <pc:sldMk cId="4123533320" sldId="267"/>
            <ac:spMk id="3" creationId="{A3BFCBC3-1568-477F-A57B-A9B7F491708A}"/>
          </ac:spMkLst>
        </pc:spChg>
        <pc:picChg chg="add">
          <ac:chgData name="Viltare Platzner" userId="2f472c0d786b00a0" providerId="LiveId" clId="{E56D6F56-7E8C-4FD2-A158-2A1C9623672B}" dt="2020-03-13T11:49:19.831" v="287"/>
          <ac:picMkLst>
            <pc:docMk/>
            <pc:sldMk cId="4123533320" sldId="267"/>
            <ac:picMk id="5" creationId="{F1BAFB72-0BF1-468A-BD7B-8CBE977D8EF2}"/>
          </ac:picMkLst>
        </pc:picChg>
      </pc:sldChg>
      <pc:sldChg chg="add del">
        <pc:chgData name="Viltare Platzner" userId="2f472c0d786b00a0" providerId="LiveId" clId="{E56D6F56-7E8C-4FD2-A158-2A1C9623672B}" dt="2020-03-13T11:47:51.807" v="275"/>
        <pc:sldMkLst>
          <pc:docMk/>
          <pc:sldMk cId="1615282585" sldId="268"/>
        </pc:sldMkLst>
      </pc:sldChg>
      <pc:sldChg chg="add">
        <pc:chgData name="Viltare Platzner" userId="2f472c0d786b00a0" providerId="LiveId" clId="{E56D6F56-7E8C-4FD2-A158-2A1C9623672B}" dt="2020-03-13T11:49:43.028" v="290"/>
        <pc:sldMkLst>
          <pc:docMk/>
          <pc:sldMk cId="3989553046" sldId="268"/>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B3361C-6238-4C37-9E5C-4B807AB4B65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lt-LT"/>
          </a:p>
        </p:txBody>
      </p:sp>
      <p:sp>
        <p:nvSpPr>
          <p:cNvPr id="3" name="Subtitle 2">
            <a:extLst>
              <a:ext uri="{FF2B5EF4-FFF2-40B4-BE49-F238E27FC236}">
                <a16:creationId xmlns:a16="http://schemas.microsoft.com/office/drawing/2014/main" id="{58503266-D3C2-4CEB-BF7B-E4B6A5559C8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lt-LT"/>
          </a:p>
        </p:txBody>
      </p:sp>
      <p:sp>
        <p:nvSpPr>
          <p:cNvPr id="4" name="Date Placeholder 3">
            <a:extLst>
              <a:ext uri="{FF2B5EF4-FFF2-40B4-BE49-F238E27FC236}">
                <a16:creationId xmlns:a16="http://schemas.microsoft.com/office/drawing/2014/main" id="{A01C0749-01AF-4062-81C6-E220C4D37AAF}"/>
              </a:ext>
            </a:extLst>
          </p:cNvPr>
          <p:cNvSpPr>
            <a:spLocks noGrp="1"/>
          </p:cNvSpPr>
          <p:nvPr>
            <p:ph type="dt" sz="half" idx="10"/>
          </p:nvPr>
        </p:nvSpPr>
        <p:spPr/>
        <p:txBody>
          <a:bodyPr/>
          <a:lstStyle/>
          <a:p>
            <a:fld id="{AF4A7A41-346A-4B9C-871F-88E26DE3916E}" type="datetimeFigureOut">
              <a:rPr lang="lt-LT" smtClean="0"/>
              <a:t>2020-03-13</a:t>
            </a:fld>
            <a:endParaRPr lang="lt-LT"/>
          </a:p>
        </p:txBody>
      </p:sp>
      <p:sp>
        <p:nvSpPr>
          <p:cNvPr id="5" name="Footer Placeholder 4">
            <a:extLst>
              <a:ext uri="{FF2B5EF4-FFF2-40B4-BE49-F238E27FC236}">
                <a16:creationId xmlns:a16="http://schemas.microsoft.com/office/drawing/2014/main" id="{7E1695AC-15E0-4677-BB9F-F8E731B3BE98}"/>
              </a:ext>
            </a:extLst>
          </p:cNvPr>
          <p:cNvSpPr>
            <a:spLocks noGrp="1"/>
          </p:cNvSpPr>
          <p:nvPr>
            <p:ph type="ftr" sz="quarter" idx="11"/>
          </p:nvPr>
        </p:nvSpPr>
        <p:spPr/>
        <p:txBody>
          <a:bodyPr/>
          <a:lstStyle/>
          <a:p>
            <a:endParaRPr lang="lt-LT"/>
          </a:p>
        </p:txBody>
      </p:sp>
      <p:sp>
        <p:nvSpPr>
          <p:cNvPr id="6" name="Slide Number Placeholder 5">
            <a:extLst>
              <a:ext uri="{FF2B5EF4-FFF2-40B4-BE49-F238E27FC236}">
                <a16:creationId xmlns:a16="http://schemas.microsoft.com/office/drawing/2014/main" id="{6E6DEBBE-F4AE-4D23-8567-9CF2D8273663}"/>
              </a:ext>
            </a:extLst>
          </p:cNvPr>
          <p:cNvSpPr>
            <a:spLocks noGrp="1"/>
          </p:cNvSpPr>
          <p:nvPr>
            <p:ph type="sldNum" sz="quarter" idx="12"/>
          </p:nvPr>
        </p:nvSpPr>
        <p:spPr/>
        <p:txBody>
          <a:bodyPr/>
          <a:lstStyle/>
          <a:p>
            <a:fld id="{0F8D0BCB-92FC-4A88-892C-A2C2C515EDB3}" type="slidenum">
              <a:rPr lang="lt-LT" smtClean="0"/>
              <a:t>‹#›</a:t>
            </a:fld>
            <a:endParaRPr lang="lt-LT"/>
          </a:p>
        </p:txBody>
      </p:sp>
    </p:spTree>
    <p:extLst>
      <p:ext uri="{BB962C8B-B14F-4D97-AF65-F5344CB8AC3E}">
        <p14:creationId xmlns:p14="http://schemas.microsoft.com/office/powerpoint/2010/main" val="335639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2BB8A2-B383-470B-A5C0-267651CC9E66}"/>
              </a:ext>
            </a:extLst>
          </p:cNvPr>
          <p:cNvSpPr>
            <a:spLocks noGrp="1"/>
          </p:cNvSpPr>
          <p:nvPr>
            <p:ph type="title"/>
          </p:nvPr>
        </p:nvSpPr>
        <p:spPr/>
        <p:txBody>
          <a:bodyPr/>
          <a:lstStyle/>
          <a:p>
            <a:r>
              <a:rPr lang="en-US"/>
              <a:t>Click to edit Master title style</a:t>
            </a:r>
            <a:endParaRPr lang="lt-LT"/>
          </a:p>
        </p:txBody>
      </p:sp>
      <p:sp>
        <p:nvSpPr>
          <p:cNvPr id="3" name="Vertical Text Placeholder 2">
            <a:extLst>
              <a:ext uri="{FF2B5EF4-FFF2-40B4-BE49-F238E27FC236}">
                <a16:creationId xmlns:a16="http://schemas.microsoft.com/office/drawing/2014/main" id="{4C74D951-80CE-4DA1-878A-5DD52CA5D19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t-LT"/>
          </a:p>
        </p:txBody>
      </p:sp>
      <p:sp>
        <p:nvSpPr>
          <p:cNvPr id="4" name="Date Placeholder 3">
            <a:extLst>
              <a:ext uri="{FF2B5EF4-FFF2-40B4-BE49-F238E27FC236}">
                <a16:creationId xmlns:a16="http://schemas.microsoft.com/office/drawing/2014/main" id="{E7011B99-7B42-46CF-8528-6F299BF5B5F9}"/>
              </a:ext>
            </a:extLst>
          </p:cNvPr>
          <p:cNvSpPr>
            <a:spLocks noGrp="1"/>
          </p:cNvSpPr>
          <p:nvPr>
            <p:ph type="dt" sz="half" idx="10"/>
          </p:nvPr>
        </p:nvSpPr>
        <p:spPr/>
        <p:txBody>
          <a:bodyPr/>
          <a:lstStyle/>
          <a:p>
            <a:fld id="{AF4A7A41-346A-4B9C-871F-88E26DE3916E}" type="datetimeFigureOut">
              <a:rPr lang="lt-LT" smtClean="0"/>
              <a:t>2020-03-13</a:t>
            </a:fld>
            <a:endParaRPr lang="lt-LT"/>
          </a:p>
        </p:txBody>
      </p:sp>
      <p:sp>
        <p:nvSpPr>
          <p:cNvPr id="5" name="Footer Placeholder 4">
            <a:extLst>
              <a:ext uri="{FF2B5EF4-FFF2-40B4-BE49-F238E27FC236}">
                <a16:creationId xmlns:a16="http://schemas.microsoft.com/office/drawing/2014/main" id="{46B31CA3-D06F-4884-8DD7-D77446A5AF78}"/>
              </a:ext>
            </a:extLst>
          </p:cNvPr>
          <p:cNvSpPr>
            <a:spLocks noGrp="1"/>
          </p:cNvSpPr>
          <p:nvPr>
            <p:ph type="ftr" sz="quarter" idx="11"/>
          </p:nvPr>
        </p:nvSpPr>
        <p:spPr/>
        <p:txBody>
          <a:bodyPr/>
          <a:lstStyle/>
          <a:p>
            <a:endParaRPr lang="lt-LT"/>
          </a:p>
        </p:txBody>
      </p:sp>
      <p:sp>
        <p:nvSpPr>
          <p:cNvPr id="6" name="Slide Number Placeholder 5">
            <a:extLst>
              <a:ext uri="{FF2B5EF4-FFF2-40B4-BE49-F238E27FC236}">
                <a16:creationId xmlns:a16="http://schemas.microsoft.com/office/drawing/2014/main" id="{7FBA2C59-1379-4CD9-B1D7-EF66DBA272A3}"/>
              </a:ext>
            </a:extLst>
          </p:cNvPr>
          <p:cNvSpPr>
            <a:spLocks noGrp="1"/>
          </p:cNvSpPr>
          <p:nvPr>
            <p:ph type="sldNum" sz="quarter" idx="12"/>
          </p:nvPr>
        </p:nvSpPr>
        <p:spPr/>
        <p:txBody>
          <a:bodyPr/>
          <a:lstStyle/>
          <a:p>
            <a:fld id="{0F8D0BCB-92FC-4A88-892C-A2C2C515EDB3}" type="slidenum">
              <a:rPr lang="lt-LT" smtClean="0"/>
              <a:t>‹#›</a:t>
            </a:fld>
            <a:endParaRPr lang="lt-LT"/>
          </a:p>
        </p:txBody>
      </p:sp>
    </p:spTree>
    <p:extLst>
      <p:ext uri="{BB962C8B-B14F-4D97-AF65-F5344CB8AC3E}">
        <p14:creationId xmlns:p14="http://schemas.microsoft.com/office/powerpoint/2010/main" val="30530891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E6727AC-39C7-4983-8B87-CFDFF08B5159}"/>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lt-LT"/>
          </a:p>
        </p:txBody>
      </p:sp>
      <p:sp>
        <p:nvSpPr>
          <p:cNvPr id="3" name="Vertical Text Placeholder 2">
            <a:extLst>
              <a:ext uri="{FF2B5EF4-FFF2-40B4-BE49-F238E27FC236}">
                <a16:creationId xmlns:a16="http://schemas.microsoft.com/office/drawing/2014/main" id="{A537CE97-CB5F-41F8-A86D-E4A619B671A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t-LT"/>
          </a:p>
        </p:txBody>
      </p:sp>
      <p:sp>
        <p:nvSpPr>
          <p:cNvPr id="4" name="Date Placeholder 3">
            <a:extLst>
              <a:ext uri="{FF2B5EF4-FFF2-40B4-BE49-F238E27FC236}">
                <a16:creationId xmlns:a16="http://schemas.microsoft.com/office/drawing/2014/main" id="{5A8F344E-1846-466A-8C7D-2D42B71E1696}"/>
              </a:ext>
            </a:extLst>
          </p:cNvPr>
          <p:cNvSpPr>
            <a:spLocks noGrp="1"/>
          </p:cNvSpPr>
          <p:nvPr>
            <p:ph type="dt" sz="half" idx="10"/>
          </p:nvPr>
        </p:nvSpPr>
        <p:spPr/>
        <p:txBody>
          <a:bodyPr/>
          <a:lstStyle/>
          <a:p>
            <a:fld id="{AF4A7A41-346A-4B9C-871F-88E26DE3916E}" type="datetimeFigureOut">
              <a:rPr lang="lt-LT" smtClean="0"/>
              <a:t>2020-03-13</a:t>
            </a:fld>
            <a:endParaRPr lang="lt-LT"/>
          </a:p>
        </p:txBody>
      </p:sp>
      <p:sp>
        <p:nvSpPr>
          <p:cNvPr id="5" name="Footer Placeholder 4">
            <a:extLst>
              <a:ext uri="{FF2B5EF4-FFF2-40B4-BE49-F238E27FC236}">
                <a16:creationId xmlns:a16="http://schemas.microsoft.com/office/drawing/2014/main" id="{038491DC-4A4E-474A-98B5-D4EDFC4E361F}"/>
              </a:ext>
            </a:extLst>
          </p:cNvPr>
          <p:cNvSpPr>
            <a:spLocks noGrp="1"/>
          </p:cNvSpPr>
          <p:nvPr>
            <p:ph type="ftr" sz="quarter" idx="11"/>
          </p:nvPr>
        </p:nvSpPr>
        <p:spPr/>
        <p:txBody>
          <a:bodyPr/>
          <a:lstStyle/>
          <a:p>
            <a:endParaRPr lang="lt-LT"/>
          </a:p>
        </p:txBody>
      </p:sp>
      <p:sp>
        <p:nvSpPr>
          <p:cNvPr id="6" name="Slide Number Placeholder 5">
            <a:extLst>
              <a:ext uri="{FF2B5EF4-FFF2-40B4-BE49-F238E27FC236}">
                <a16:creationId xmlns:a16="http://schemas.microsoft.com/office/drawing/2014/main" id="{2D57AEC9-1DA7-4559-BF06-790127B0552C}"/>
              </a:ext>
            </a:extLst>
          </p:cNvPr>
          <p:cNvSpPr>
            <a:spLocks noGrp="1"/>
          </p:cNvSpPr>
          <p:nvPr>
            <p:ph type="sldNum" sz="quarter" idx="12"/>
          </p:nvPr>
        </p:nvSpPr>
        <p:spPr/>
        <p:txBody>
          <a:bodyPr/>
          <a:lstStyle/>
          <a:p>
            <a:fld id="{0F8D0BCB-92FC-4A88-892C-A2C2C515EDB3}" type="slidenum">
              <a:rPr lang="lt-LT" smtClean="0"/>
              <a:t>‹#›</a:t>
            </a:fld>
            <a:endParaRPr lang="lt-LT"/>
          </a:p>
        </p:txBody>
      </p:sp>
    </p:spTree>
    <p:extLst>
      <p:ext uri="{BB962C8B-B14F-4D97-AF65-F5344CB8AC3E}">
        <p14:creationId xmlns:p14="http://schemas.microsoft.com/office/powerpoint/2010/main" val="15312864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7AA333-0CEC-4C46-A0FA-FEA7452DF9E5}"/>
              </a:ext>
            </a:extLst>
          </p:cNvPr>
          <p:cNvSpPr>
            <a:spLocks noGrp="1"/>
          </p:cNvSpPr>
          <p:nvPr>
            <p:ph type="title"/>
          </p:nvPr>
        </p:nvSpPr>
        <p:spPr/>
        <p:txBody>
          <a:bodyPr/>
          <a:lstStyle/>
          <a:p>
            <a:r>
              <a:rPr lang="en-US"/>
              <a:t>Click to edit Master title style</a:t>
            </a:r>
            <a:endParaRPr lang="lt-LT"/>
          </a:p>
        </p:txBody>
      </p:sp>
      <p:sp>
        <p:nvSpPr>
          <p:cNvPr id="3" name="Content Placeholder 2">
            <a:extLst>
              <a:ext uri="{FF2B5EF4-FFF2-40B4-BE49-F238E27FC236}">
                <a16:creationId xmlns:a16="http://schemas.microsoft.com/office/drawing/2014/main" id="{F454FBF7-D3A0-46BF-AE03-4FA6EE99ED7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t-LT"/>
          </a:p>
        </p:txBody>
      </p:sp>
      <p:sp>
        <p:nvSpPr>
          <p:cNvPr id="4" name="Date Placeholder 3">
            <a:extLst>
              <a:ext uri="{FF2B5EF4-FFF2-40B4-BE49-F238E27FC236}">
                <a16:creationId xmlns:a16="http://schemas.microsoft.com/office/drawing/2014/main" id="{FEBBA2DB-9359-4BDA-9860-759E77DCBA8E}"/>
              </a:ext>
            </a:extLst>
          </p:cNvPr>
          <p:cNvSpPr>
            <a:spLocks noGrp="1"/>
          </p:cNvSpPr>
          <p:nvPr>
            <p:ph type="dt" sz="half" idx="10"/>
          </p:nvPr>
        </p:nvSpPr>
        <p:spPr/>
        <p:txBody>
          <a:bodyPr/>
          <a:lstStyle/>
          <a:p>
            <a:fld id="{AF4A7A41-346A-4B9C-871F-88E26DE3916E}" type="datetimeFigureOut">
              <a:rPr lang="lt-LT" smtClean="0"/>
              <a:t>2020-03-13</a:t>
            </a:fld>
            <a:endParaRPr lang="lt-LT"/>
          </a:p>
        </p:txBody>
      </p:sp>
      <p:sp>
        <p:nvSpPr>
          <p:cNvPr id="5" name="Footer Placeholder 4">
            <a:extLst>
              <a:ext uri="{FF2B5EF4-FFF2-40B4-BE49-F238E27FC236}">
                <a16:creationId xmlns:a16="http://schemas.microsoft.com/office/drawing/2014/main" id="{DE0AB1FB-12A9-49EB-90A1-7C773EE1CD83}"/>
              </a:ext>
            </a:extLst>
          </p:cNvPr>
          <p:cNvSpPr>
            <a:spLocks noGrp="1"/>
          </p:cNvSpPr>
          <p:nvPr>
            <p:ph type="ftr" sz="quarter" idx="11"/>
          </p:nvPr>
        </p:nvSpPr>
        <p:spPr/>
        <p:txBody>
          <a:bodyPr/>
          <a:lstStyle/>
          <a:p>
            <a:endParaRPr lang="lt-LT"/>
          </a:p>
        </p:txBody>
      </p:sp>
      <p:sp>
        <p:nvSpPr>
          <p:cNvPr id="6" name="Slide Number Placeholder 5">
            <a:extLst>
              <a:ext uri="{FF2B5EF4-FFF2-40B4-BE49-F238E27FC236}">
                <a16:creationId xmlns:a16="http://schemas.microsoft.com/office/drawing/2014/main" id="{6D45B0F7-6DE9-4585-BD19-92956B1D8098}"/>
              </a:ext>
            </a:extLst>
          </p:cNvPr>
          <p:cNvSpPr>
            <a:spLocks noGrp="1"/>
          </p:cNvSpPr>
          <p:nvPr>
            <p:ph type="sldNum" sz="quarter" idx="12"/>
          </p:nvPr>
        </p:nvSpPr>
        <p:spPr/>
        <p:txBody>
          <a:bodyPr/>
          <a:lstStyle/>
          <a:p>
            <a:fld id="{0F8D0BCB-92FC-4A88-892C-A2C2C515EDB3}" type="slidenum">
              <a:rPr lang="lt-LT" smtClean="0"/>
              <a:t>‹#›</a:t>
            </a:fld>
            <a:endParaRPr lang="lt-LT"/>
          </a:p>
        </p:txBody>
      </p:sp>
    </p:spTree>
    <p:extLst>
      <p:ext uri="{BB962C8B-B14F-4D97-AF65-F5344CB8AC3E}">
        <p14:creationId xmlns:p14="http://schemas.microsoft.com/office/powerpoint/2010/main" val="14740312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CC9638-6D8C-47BE-B23C-09245083AA1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lt-LT"/>
          </a:p>
        </p:txBody>
      </p:sp>
      <p:sp>
        <p:nvSpPr>
          <p:cNvPr id="3" name="Text Placeholder 2">
            <a:extLst>
              <a:ext uri="{FF2B5EF4-FFF2-40B4-BE49-F238E27FC236}">
                <a16:creationId xmlns:a16="http://schemas.microsoft.com/office/drawing/2014/main" id="{58779311-8999-4394-B3A6-5A589D69A54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B5C1685-7515-4850-AD1F-4BAA40F6C349}"/>
              </a:ext>
            </a:extLst>
          </p:cNvPr>
          <p:cNvSpPr>
            <a:spLocks noGrp="1"/>
          </p:cNvSpPr>
          <p:nvPr>
            <p:ph type="dt" sz="half" idx="10"/>
          </p:nvPr>
        </p:nvSpPr>
        <p:spPr/>
        <p:txBody>
          <a:bodyPr/>
          <a:lstStyle/>
          <a:p>
            <a:fld id="{AF4A7A41-346A-4B9C-871F-88E26DE3916E}" type="datetimeFigureOut">
              <a:rPr lang="lt-LT" smtClean="0"/>
              <a:t>2020-03-13</a:t>
            </a:fld>
            <a:endParaRPr lang="lt-LT"/>
          </a:p>
        </p:txBody>
      </p:sp>
      <p:sp>
        <p:nvSpPr>
          <p:cNvPr id="5" name="Footer Placeholder 4">
            <a:extLst>
              <a:ext uri="{FF2B5EF4-FFF2-40B4-BE49-F238E27FC236}">
                <a16:creationId xmlns:a16="http://schemas.microsoft.com/office/drawing/2014/main" id="{E5D2199F-A410-4676-A1C8-B57E61D6C02C}"/>
              </a:ext>
            </a:extLst>
          </p:cNvPr>
          <p:cNvSpPr>
            <a:spLocks noGrp="1"/>
          </p:cNvSpPr>
          <p:nvPr>
            <p:ph type="ftr" sz="quarter" idx="11"/>
          </p:nvPr>
        </p:nvSpPr>
        <p:spPr/>
        <p:txBody>
          <a:bodyPr/>
          <a:lstStyle/>
          <a:p>
            <a:endParaRPr lang="lt-LT"/>
          </a:p>
        </p:txBody>
      </p:sp>
      <p:sp>
        <p:nvSpPr>
          <p:cNvPr id="6" name="Slide Number Placeholder 5">
            <a:extLst>
              <a:ext uri="{FF2B5EF4-FFF2-40B4-BE49-F238E27FC236}">
                <a16:creationId xmlns:a16="http://schemas.microsoft.com/office/drawing/2014/main" id="{A8A83E85-8DDC-4B5C-8306-E727E9EEA8F9}"/>
              </a:ext>
            </a:extLst>
          </p:cNvPr>
          <p:cNvSpPr>
            <a:spLocks noGrp="1"/>
          </p:cNvSpPr>
          <p:nvPr>
            <p:ph type="sldNum" sz="quarter" idx="12"/>
          </p:nvPr>
        </p:nvSpPr>
        <p:spPr/>
        <p:txBody>
          <a:bodyPr/>
          <a:lstStyle/>
          <a:p>
            <a:fld id="{0F8D0BCB-92FC-4A88-892C-A2C2C515EDB3}" type="slidenum">
              <a:rPr lang="lt-LT" smtClean="0"/>
              <a:t>‹#›</a:t>
            </a:fld>
            <a:endParaRPr lang="lt-LT"/>
          </a:p>
        </p:txBody>
      </p:sp>
    </p:spTree>
    <p:extLst>
      <p:ext uri="{BB962C8B-B14F-4D97-AF65-F5344CB8AC3E}">
        <p14:creationId xmlns:p14="http://schemas.microsoft.com/office/powerpoint/2010/main" val="33818918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859565-6965-4ED3-A8A9-679D39FC7A0F}"/>
              </a:ext>
            </a:extLst>
          </p:cNvPr>
          <p:cNvSpPr>
            <a:spLocks noGrp="1"/>
          </p:cNvSpPr>
          <p:nvPr>
            <p:ph type="title"/>
          </p:nvPr>
        </p:nvSpPr>
        <p:spPr/>
        <p:txBody>
          <a:bodyPr/>
          <a:lstStyle/>
          <a:p>
            <a:r>
              <a:rPr lang="en-US"/>
              <a:t>Click to edit Master title style</a:t>
            </a:r>
            <a:endParaRPr lang="lt-LT"/>
          </a:p>
        </p:txBody>
      </p:sp>
      <p:sp>
        <p:nvSpPr>
          <p:cNvPr id="3" name="Content Placeholder 2">
            <a:extLst>
              <a:ext uri="{FF2B5EF4-FFF2-40B4-BE49-F238E27FC236}">
                <a16:creationId xmlns:a16="http://schemas.microsoft.com/office/drawing/2014/main" id="{63A43D59-2AFC-46CF-800B-6BCECC21EDF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t-LT"/>
          </a:p>
        </p:txBody>
      </p:sp>
      <p:sp>
        <p:nvSpPr>
          <p:cNvPr id="4" name="Content Placeholder 3">
            <a:extLst>
              <a:ext uri="{FF2B5EF4-FFF2-40B4-BE49-F238E27FC236}">
                <a16:creationId xmlns:a16="http://schemas.microsoft.com/office/drawing/2014/main" id="{E41BEFDE-DF38-447B-9921-43890123A98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t-LT"/>
          </a:p>
        </p:txBody>
      </p:sp>
      <p:sp>
        <p:nvSpPr>
          <p:cNvPr id="5" name="Date Placeholder 4">
            <a:extLst>
              <a:ext uri="{FF2B5EF4-FFF2-40B4-BE49-F238E27FC236}">
                <a16:creationId xmlns:a16="http://schemas.microsoft.com/office/drawing/2014/main" id="{C37F3A88-7350-4BAD-BA86-45C321D6ED64}"/>
              </a:ext>
            </a:extLst>
          </p:cNvPr>
          <p:cNvSpPr>
            <a:spLocks noGrp="1"/>
          </p:cNvSpPr>
          <p:nvPr>
            <p:ph type="dt" sz="half" idx="10"/>
          </p:nvPr>
        </p:nvSpPr>
        <p:spPr/>
        <p:txBody>
          <a:bodyPr/>
          <a:lstStyle/>
          <a:p>
            <a:fld id="{AF4A7A41-346A-4B9C-871F-88E26DE3916E}" type="datetimeFigureOut">
              <a:rPr lang="lt-LT" smtClean="0"/>
              <a:t>2020-03-13</a:t>
            </a:fld>
            <a:endParaRPr lang="lt-LT"/>
          </a:p>
        </p:txBody>
      </p:sp>
      <p:sp>
        <p:nvSpPr>
          <p:cNvPr id="6" name="Footer Placeholder 5">
            <a:extLst>
              <a:ext uri="{FF2B5EF4-FFF2-40B4-BE49-F238E27FC236}">
                <a16:creationId xmlns:a16="http://schemas.microsoft.com/office/drawing/2014/main" id="{2DDF57B2-F3EA-4F87-B005-A912507D8029}"/>
              </a:ext>
            </a:extLst>
          </p:cNvPr>
          <p:cNvSpPr>
            <a:spLocks noGrp="1"/>
          </p:cNvSpPr>
          <p:nvPr>
            <p:ph type="ftr" sz="quarter" idx="11"/>
          </p:nvPr>
        </p:nvSpPr>
        <p:spPr/>
        <p:txBody>
          <a:bodyPr/>
          <a:lstStyle/>
          <a:p>
            <a:endParaRPr lang="lt-LT"/>
          </a:p>
        </p:txBody>
      </p:sp>
      <p:sp>
        <p:nvSpPr>
          <p:cNvPr id="7" name="Slide Number Placeholder 6">
            <a:extLst>
              <a:ext uri="{FF2B5EF4-FFF2-40B4-BE49-F238E27FC236}">
                <a16:creationId xmlns:a16="http://schemas.microsoft.com/office/drawing/2014/main" id="{84CE6054-DD3C-445E-9605-86F0F8010360}"/>
              </a:ext>
            </a:extLst>
          </p:cNvPr>
          <p:cNvSpPr>
            <a:spLocks noGrp="1"/>
          </p:cNvSpPr>
          <p:nvPr>
            <p:ph type="sldNum" sz="quarter" idx="12"/>
          </p:nvPr>
        </p:nvSpPr>
        <p:spPr/>
        <p:txBody>
          <a:bodyPr/>
          <a:lstStyle/>
          <a:p>
            <a:fld id="{0F8D0BCB-92FC-4A88-892C-A2C2C515EDB3}" type="slidenum">
              <a:rPr lang="lt-LT" smtClean="0"/>
              <a:t>‹#›</a:t>
            </a:fld>
            <a:endParaRPr lang="lt-LT"/>
          </a:p>
        </p:txBody>
      </p:sp>
    </p:spTree>
    <p:extLst>
      <p:ext uri="{BB962C8B-B14F-4D97-AF65-F5344CB8AC3E}">
        <p14:creationId xmlns:p14="http://schemas.microsoft.com/office/powerpoint/2010/main" val="24787376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A45C90-02E7-4552-AA01-430D31755C70}"/>
              </a:ext>
            </a:extLst>
          </p:cNvPr>
          <p:cNvSpPr>
            <a:spLocks noGrp="1"/>
          </p:cNvSpPr>
          <p:nvPr>
            <p:ph type="title"/>
          </p:nvPr>
        </p:nvSpPr>
        <p:spPr>
          <a:xfrm>
            <a:off x="839788" y="365125"/>
            <a:ext cx="10515600" cy="1325563"/>
          </a:xfrm>
        </p:spPr>
        <p:txBody>
          <a:bodyPr/>
          <a:lstStyle/>
          <a:p>
            <a:r>
              <a:rPr lang="en-US"/>
              <a:t>Click to edit Master title style</a:t>
            </a:r>
            <a:endParaRPr lang="lt-LT"/>
          </a:p>
        </p:txBody>
      </p:sp>
      <p:sp>
        <p:nvSpPr>
          <p:cNvPr id="3" name="Text Placeholder 2">
            <a:extLst>
              <a:ext uri="{FF2B5EF4-FFF2-40B4-BE49-F238E27FC236}">
                <a16:creationId xmlns:a16="http://schemas.microsoft.com/office/drawing/2014/main" id="{D0576794-E132-48F7-A2F8-65CFA9F6898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3352CE6-C80F-4E94-8123-081DC6A7F6E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t-LT"/>
          </a:p>
        </p:txBody>
      </p:sp>
      <p:sp>
        <p:nvSpPr>
          <p:cNvPr id="5" name="Text Placeholder 4">
            <a:extLst>
              <a:ext uri="{FF2B5EF4-FFF2-40B4-BE49-F238E27FC236}">
                <a16:creationId xmlns:a16="http://schemas.microsoft.com/office/drawing/2014/main" id="{F02A78DF-03A8-4A3E-8791-19CC55B6918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78FE53F-910F-457E-97D0-48DB0722678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t-LT"/>
          </a:p>
        </p:txBody>
      </p:sp>
      <p:sp>
        <p:nvSpPr>
          <p:cNvPr id="7" name="Date Placeholder 6">
            <a:extLst>
              <a:ext uri="{FF2B5EF4-FFF2-40B4-BE49-F238E27FC236}">
                <a16:creationId xmlns:a16="http://schemas.microsoft.com/office/drawing/2014/main" id="{A0F51A15-9CEB-4C8B-9070-EE7D6C0F998B}"/>
              </a:ext>
            </a:extLst>
          </p:cNvPr>
          <p:cNvSpPr>
            <a:spLocks noGrp="1"/>
          </p:cNvSpPr>
          <p:nvPr>
            <p:ph type="dt" sz="half" idx="10"/>
          </p:nvPr>
        </p:nvSpPr>
        <p:spPr/>
        <p:txBody>
          <a:bodyPr/>
          <a:lstStyle/>
          <a:p>
            <a:fld id="{AF4A7A41-346A-4B9C-871F-88E26DE3916E}" type="datetimeFigureOut">
              <a:rPr lang="lt-LT" smtClean="0"/>
              <a:t>2020-03-13</a:t>
            </a:fld>
            <a:endParaRPr lang="lt-LT"/>
          </a:p>
        </p:txBody>
      </p:sp>
      <p:sp>
        <p:nvSpPr>
          <p:cNvPr id="8" name="Footer Placeholder 7">
            <a:extLst>
              <a:ext uri="{FF2B5EF4-FFF2-40B4-BE49-F238E27FC236}">
                <a16:creationId xmlns:a16="http://schemas.microsoft.com/office/drawing/2014/main" id="{88509066-4F66-436C-AC92-640B08EFBF80}"/>
              </a:ext>
            </a:extLst>
          </p:cNvPr>
          <p:cNvSpPr>
            <a:spLocks noGrp="1"/>
          </p:cNvSpPr>
          <p:nvPr>
            <p:ph type="ftr" sz="quarter" idx="11"/>
          </p:nvPr>
        </p:nvSpPr>
        <p:spPr/>
        <p:txBody>
          <a:bodyPr/>
          <a:lstStyle/>
          <a:p>
            <a:endParaRPr lang="lt-LT"/>
          </a:p>
        </p:txBody>
      </p:sp>
      <p:sp>
        <p:nvSpPr>
          <p:cNvPr id="9" name="Slide Number Placeholder 8">
            <a:extLst>
              <a:ext uri="{FF2B5EF4-FFF2-40B4-BE49-F238E27FC236}">
                <a16:creationId xmlns:a16="http://schemas.microsoft.com/office/drawing/2014/main" id="{2132B287-0F90-459C-8AFF-685F4FCAFBE8}"/>
              </a:ext>
            </a:extLst>
          </p:cNvPr>
          <p:cNvSpPr>
            <a:spLocks noGrp="1"/>
          </p:cNvSpPr>
          <p:nvPr>
            <p:ph type="sldNum" sz="quarter" idx="12"/>
          </p:nvPr>
        </p:nvSpPr>
        <p:spPr/>
        <p:txBody>
          <a:bodyPr/>
          <a:lstStyle/>
          <a:p>
            <a:fld id="{0F8D0BCB-92FC-4A88-892C-A2C2C515EDB3}" type="slidenum">
              <a:rPr lang="lt-LT" smtClean="0"/>
              <a:t>‹#›</a:t>
            </a:fld>
            <a:endParaRPr lang="lt-LT"/>
          </a:p>
        </p:txBody>
      </p:sp>
    </p:spTree>
    <p:extLst>
      <p:ext uri="{BB962C8B-B14F-4D97-AF65-F5344CB8AC3E}">
        <p14:creationId xmlns:p14="http://schemas.microsoft.com/office/powerpoint/2010/main" val="29088087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F9C3DA-85A9-499D-B8AF-A51894384247}"/>
              </a:ext>
            </a:extLst>
          </p:cNvPr>
          <p:cNvSpPr>
            <a:spLocks noGrp="1"/>
          </p:cNvSpPr>
          <p:nvPr>
            <p:ph type="title"/>
          </p:nvPr>
        </p:nvSpPr>
        <p:spPr/>
        <p:txBody>
          <a:bodyPr/>
          <a:lstStyle/>
          <a:p>
            <a:r>
              <a:rPr lang="en-US"/>
              <a:t>Click to edit Master title style</a:t>
            </a:r>
            <a:endParaRPr lang="lt-LT"/>
          </a:p>
        </p:txBody>
      </p:sp>
      <p:sp>
        <p:nvSpPr>
          <p:cNvPr id="3" name="Date Placeholder 2">
            <a:extLst>
              <a:ext uri="{FF2B5EF4-FFF2-40B4-BE49-F238E27FC236}">
                <a16:creationId xmlns:a16="http://schemas.microsoft.com/office/drawing/2014/main" id="{046D0696-2E36-4ECD-A3BE-07F95024AFBF}"/>
              </a:ext>
            </a:extLst>
          </p:cNvPr>
          <p:cNvSpPr>
            <a:spLocks noGrp="1"/>
          </p:cNvSpPr>
          <p:nvPr>
            <p:ph type="dt" sz="half" idx="10"/>
          </p:nvPr>
        </p:nvSpPr>
        <p:spPr/>
        <p:txBody>
          <a:bodyPr/>
          <a:lstStyle/>
          <a:p>
            <a:fld id="{AF4A7A41-346A-4B9C-871F-88E26DE3916E}" type="datetimeFigureOut">
              <a:rPr lang="lt-LT" smtClean="0"/>
              <a:t>2020-03-13</a:t>
            </a:fld>
            <a:endParaRPr lang="lt-LT"/>
          </a:p>
        </p:txBody>
      </p:sp>
      <p:sp>
        <p:nvSpPr>
          <p:cNvPr id="4" name="Footer Placeholder 3">
            <a:extLst>
              <a:ext uri="{FF2B5EF4-FFF2-40B4-BE49-F238E27FC236}">
                <a16:creationId xmlns:a16="http://schemas.microsoft.com/office/drawing/2014/main" id="{439728F2-23DC-482C-BCCB-500DD63DD636}"/>
              </a:ext>
            </a:extLst>
          </p:cNvPr>
          <p:cNvSpPr>
            <a:spLocks noGrp="1"/>
          </p:cNvSpPr>
          <p:nvPr>
            <p:ph type="ftr" sz="quarter" idx="11"/>
          </p:nvPr>
        </p:nvSpPr>
        <p:spPr/>
        <p:txBody>
          <a:bodyPr/>
          <a:lstStyle/>
          <a:p>
            <a:endParaRPr lang="lt-LT"/>
          </a:p>
        </p:txBody>
      </p:sp>
      <p:sp>
        <p:nvSpPr>
          <p:cNvPr id="5" name="Slide Number Placeholder 4">
            <a:extLst>
              <a:ext uri="{FF2B5EF4-FFF2-40B4-BE49-F238E27FC236}">
                <a16:creationId xmlns:a16="http://schemas.microsoft.com/office/drawing/2014/main" id="{8556F913-E380-46A7-8242-0181BB9BE54F}"/>
              </a:ext>
            </a:extLst>
          </p:cNvPr>
          <p:cNvSpPr>
            <a:spLocks noGrp="1"/>
          </p:cNvSpPr>
          <p:nvPr>
            <p:ph type="sldNum" sz="quarter" idx="12"/>
          </p:nvPr>
        </p:nvSpPr>
        <p:spPr/>
        <p:txBody>
          <a:bodyPr/>
          <a:lstStyle/>
          <a:p>
            <a:fld id="{0F8D0BCB-92FC-4A88-892C-A2C2C515EDB3}" type="slidenum">
              <a:rPr lang="lt-LT" smtClean="0"/>
              <a:t>‹#›</a:t>
            </a:fld>
            <a:endParaRPr lang="lt-LT"/>
          </a:p>
        </p:txBody>
      </p:sp>
    </p:spTree>
    <p:extLst>
      <p:ext uri="{BB962C8B-B14F-4D97-AF65-F5344CB8AC3E}">
        <p14:creationId xmlns:p14="http://schemas.microsoft.com/office/powerpoint/2010/main" val="21361535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F34B3DA-3936-4D30-8EE8-CF9B3DB5C78E}"/>
              </a:ext>
            </a:extLst>
          </p:cNvPr>
          <p:cNvSpPr>
            <a:spLocks noGrp="1"/>
          </p:cNvSpPr>
          <p:nvPr>
            <p:ph type="dt" sz="half" idx="10"/>
          </p:nvPr>
        </p:nvSpPr>
        <p:spPr/>
        <p:txBody>
          <a:bodyPr/>
          <a:lstStyle/>
          <a:p>
            <a:fld id="{AF4A7A41-346A-4B9C-871F-88E26DE3916E}" type="datetimeFigureOut">
              <a:rPr lang="lt-LT" smtClean="0"/>
              <a:t>2020-03-13</a:t>
            </a:fld>
            <a:endParaRPr lang="lt-LT"/>
          </a:p>
        </p:txBody>
      </p:sp>
      <p:sp>
        <p:nvSpPr>
          <p:cNvPr id="3" name="Footer Placeholder 2">
            <a:extLst>
              <a:ext uri="{FF2B5EF4-FFF2-40B4-BE49-F238E27FC236}">
                <a16:creationId xmlns:a16="http://schemas.microsoft.com/office/drawing/2014/main" id="{AFABB405-ECD5-4099-9A48-0D23CCE8E398}"/>
              </a:ext>
            </a:extLst>
          </p:cNvPr>
          <p:cNvSpPr>
            <a:spLocks noGrp="1"/>
          </p:cNvSpPr>
          <p:nvPr>
            <p:ph type="ftr" sz="quarter" idx="11"/>
          </p:nvPr>
        </p:nvSpPr>
        <p:spPr/>
        <p:txBody>
          <a:bodyPr/>
          <a:lstStyle/>
          <a:p>
            <a:endParaRPr lang="lt-LT"/>
          </a:p>
        </p:txBody>
      </p:sp>
      <p:sp>
        <p:nvSpPr>
          <p:cNvPr id="4" name="Slide Number Placeholder 3">
            <a:extLst>
              <a:ext uri="{FF2B5EF4-FFF2-40B4-BE49-F238E27FC236}">
                <a16:creationId xmlns:a16="http://schemas.microsoft.com/office/drawing/2014/main" id="{2BF0A62F-BA7F-4ACE-A53C-DCE7837B6FB0}"/>
              </a:ext>
            </a:extLst>
          </p:cNvPr>
          <p:cNvSpPr>
            <a:spLocks noGrp="1"/>
          </p:cNvSpPr>
          <p:nvPr>
            <p:ph type="sldNum" sz="quarter" idx="12"/>
          </p:nvPr>
        </p:nvSpPr>
        <p:spPr/>
        <p:txBody>
          <a:bodyPr/>
          <a:lstStyle/>
          <a:p>
            <a:fld id="{0F8D0BCB-92FC-4A88-892C-A2C2C515EDB3}" type="slidenum">
              <a:rPr lang="lt-LT" smtClean="0"/>
              <a:t>‹#›</a:t>
            </a:fld>
            <a:endParaRPr lang="lt-LT"/>
          </a:p>
        </p:txBody>
      </p:sp>
    </p:spTree>
    <p:extLst>
      <p:ext uri="{BB962C8B-B14F-4D97-AF65-F5344CB8AC3E}">
        <p14:creationId xmlns:p14="http://schemas.microsoft.com/office/powerpoint/2010/main" val="16718112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C76057-E6C6-45A9-B71D-7F005DF10D2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lt-LT"/>
          </a:p>
        </p:txBody>
      </p:sp>
      <p:sp>
        <p:nvSpPr>
          <p:cNvPr id="3" name="Content Placeholder 2">
            <a:extLst>
              <a:ext uri="{FF2B5EF4-FFF2-40B4-BE49-F238E27FC236}">
                <a16:creationId xmlns:a16="http://schemas.microsoft.com/office/drawing/2014/main" id="{2A4DFF43-2D6B-4DF2-AD5C-363A7705275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t-LT"/>
          </a:p>
        </p:txBody>
      </p:sp>
      <p:sp>
        <p:nvSpPr>
          <p:cNvPr id="4" name="Text Placeholder 3">
            <a:extLst>
              <a:ext uri="{FF2B5EF4-FFF2-40B4-BE49-F238E27FC236}">
                <a16:creationId xmlns:a16="http://schemas.microsoft.com/office/drawing/2014/main" id="{A8FAF213-555E-47C3-9BC7-07469CF7398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A6CD80B-0E25-476D-96BF-F71598A8E70E}"/>
              </a:ext>
            </a:extLst>
          </p:cNvPr>
          <p:cNvSpPr>
            <a:spLocks noGrp="1"/>
          </p:cNvSpPr>
          <p:nvPr>
            <p:ph type="dt" sz="half" idx="10"/>
          </p:nvPr>
        </p:nvSpPr>
        <p:spPr/>
        <p:txBody>
          <a:bodyPr/>
          <a:lstStyle/>
          <a:p>
            <a:fld id="{AF4A7A41-346A-4B9C-871F-88E26DE3916E}" type="datetimeFigureOut">
              <a:rPr lang="lt-LT" smtClean="0"/>
              <a:t>2020-03-13</a:t>
            </a:fld>
            <a:endParaRPr lang="lt-LT"/>
          </a:p>
        </p:txBody>
      </p:sp>
      <p:sp>
        <p:nvSpPr>
          <p:cNvPr id="6" name="Footer Placeholder 5">
            <a:extLst>
              <a:ext uri="{FF2B5EF4-FFF2-40B4-BE49-F238E27FC236}">
                <a16:creationId xmlns:a16="http://schemas.microsoft.com/office/drawing/2014/main" id="{7F514F95-2FBF-4B85-9B8C-FE2CD1B614C0}"/>
              </a:ext>
            </a:extLst>
          </p:cNvPr>
          <p:cNvSpPr>
            <a:spLocks noGrp="1"/>
          </p:cNvSpPr>
          <p:nvPr>
            <p:ph type="ftr" sz="quarter" idx="11"/>
          </p:nvPr>
        </p:nvSpPr>
        <p:spPr/>
        <p:txBody>
          <a:bodyPr/>
          <a:lstStyle/>
          <a:p>
            <a:endParaRPr lang="lt-LT"/>
          </a:p>
        </p:txBody>
      </p:sp>
      <p:sp>
        <p:nvSpPr>
          <p:cNvPr id="7" name="Slide Number Placeholder 6">
            <a:extLst>
              <a:ext uri="{FF2B5EF4-FFF2-40B4-BE49-F238E27FC236}">
                <a16:creationId xmlns:a16="http://schemas.microsoft.com/office/drawing/2014/main" id="{DAD030ED-19BC-430E-B1B8-DA3456FFD03A}"/>
              </a:ext>
            </a:extLst>
          </p:cNvPr>
          <p:cNvSpPr>
            <a:spLocks noGrp="1"/>
          </p:cNvSpPr>
          <p:nvPr>
            <p:ph type="sldNum" sz="quarter" idx="12"/>
          </p:nvPr>
        </p:nvSpPr>
        <p:spPr/>
        <p:txBody>
          <a:bodyPr/>
          <a:lstStyle/>
          <a:p>
            <a:fld id="{0F8D0BCB-92FC-4A88-892C-A2C2C515EDB3}" type="slidenum">
              <a:rPr lang="lt-LT" smtClean="0"/>
              <a:t>‹#›</a:t>
            </a:fld>
            <a:endParaRPr lang="lt-LT"/>
          </a:p>
        </p:txBody>
      </p:sp>
    </p:spTree>
    <p:extLst>
      <p:ext uri="{BB962C8B-B14F-4D97-AF65-F5344CB8AC3E}">
        <p14:creationId xmlns:p14="http://schemas.microsoft.com/office/powerpoint/2010/main" val="40356650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ADC6F8-BCE3-4D9D-9E00-FB6A30E25AF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lt-LT"/>
          </a:p>
        </p:txBody>
      </p:sp>
      <p:sp>
        <p:nvSpPr>
          <p:cNvPr id="3" name="Picture Placeholder 2">
            <a:extLst>
              <a:ext uri="{FF2B5EF4-FFF2-40B4-BE49-F238E27FC236}">
                <a16:creationId xmlns:a16="http://schemas.microsoft.com/office/drawing/2014/main" id="{4DF17E8D-9BCD-44E4-AD97-066C5C5F852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lt-LT"/>
          </a:p>
        </p:txBody>
      </p:sp>
      <p:sp>
        <p:nvSpPr>
          <p:cNvPr id="4" name="Text Placeholder 3">
            <a:extLst>
              <a:ext uri="{FF2B5EF4-FFF2-40B4-BE49-F238E27FC236}">
                <a16:creationId xmlns:a16="http://schemas.microsoft.com/office/drawing/2014/main" id="{82688B50-7A44-430A-9246-C901630FEB4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51AEEBA-15D2-4BEA-87C3-F65D07FC34C4}"/>
              </a:ext>
            </a:extLst>
          </p:cNvPr>
          <p:cNvSpPr>
            <a:spLocks noGrp="1"/>
          </p:cNvSpPr>
          <p:nvPr>
            <p:ph type="dt" sz="half" idx="10"/>
          </p:nvPr>
        </p:nvSpPr>
        <p:spPr/>
        <p:txBody>
          <a:bodyPr/>
          <a:lstStyle/>
          <a:p>
            <a:fld id="{AF4A7A41-346A-4B9C-871F-88E26DE3916E}" type="datetimeFigureOut">
              <a:rPr lang="lt-LT" smtClean="0"/>
              <a:t>2020-03-13</a:t>
            </a:fld>
            <a:endParaRPr lang="lt-LT"/>
          </a:p>
        </p:txBody>
      </p:sp>
      <p:sp>
        <p:nvSpPr>
          <p:cNvPr id="6" name="Footer Placeholder 5">
            <a:extLst>
              <a:ext uri="{FF2B5EF4-FFF2-40B4-BE49-F238E27FC236}">
                <a16:creationId xmlns:a16="http://schemas.microsoft.com/office/drawing/2014/main" id="{F9A75E75-6A1E-4E4B-974C-327FB8799433}"/>
              </a:ext>
            </a:extLst>
          </p:cNvPr>
          <p:cNvSpPr>
            <a:spLocks noGrp="1"/>
          </p:cNvSpPr>
          <p:nvPr>
            <p:ph type="ftr" sz="quarter" idx="11"/>
          </p:nvPr>
        </p:nvSpPr>
        <p:spPr/>
        <p:txBody>
          <a:bodyPr/>
          <a:lstStyle/>
          <a:p>
            <a:endParaRPr lang="lt-LT"/>
          </a:p>
        </p:txBody>
      </p:sp>
      <p:sp>
        <p:nvSpPr>
          <p:cNvPr id="7" name="Slide Number Placeholder 6">
            <a:extLst>
              <a:ext uri="{FF2B5EF4-FFF2-40B4-BE49-F238E27FC236}">
                <a16:creationId xmlns:a16="http://schemas.microsoft.com/office/drawing/2014/main" id="{F599671B-CAB0-4376-8A3D-B5FDF0F626F5}"/>
              </a:ext>
            </a:extLst>
          </p:cNvPr>
          <p:cNvSpPr>
            <a:spLocks noGrp="1"/>
          </p:cNvSpPr>
          <p:nvPr>
            <p:ph type="sldNum" sz="quarter" idx="12"/>
          </p:nvPr>
        </p:nvSpPr>
        <p:spPr/>
        <p:txBody>
          <a:bodyPr/>
          <a:lstStyle/>
          <a:p>
            <a:fld id="{0F8D0BCB-92FC-4A88-892C-A2C2C515EDB3}" type="slidenum">
              <a:rPr lang="lt-LT" smtClean="0"/>
              <a:t>‹#›</a:t>
            </a:fld>
            <a:endParaRPr lang="lt-LT"/>
          </a:p>
        </p:txBody>
      </p:sp>
    </p:spTree>
    <p:extLst>
      <p:ext uri="{BB962C8B-B14F-4D97-AF65-F5344CB8AC3E}">
        <p14:creationId xmlns:p14="http://schemas.microsoft.com/office/powerpoint/2010/main" val="39644382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4BF5ECA-D918-42F7-AEF5-827E0C3832D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lt-LT"/>
          </a:p>
        </p:txBody>
      </p:sp>
      <p:sp>
        <p:nvSpPr>
          <p:cNvPr id="3" name="Text Placeholder 2">
            <a:extLst>
              <a:ext uri="{FF2B5EF4-FFF2-40B4-BE49-F238E27FC236}">
                <a16:creationId xmlns:a16="http://schemas.microsoft.com/office/drawing/2014/main" id="{53BEA2D5-8068-49A7-BDDB-A7E37DE0030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t-LT"/>
          </a:p>
        </p:txBody>
      </p:sp>
      <p:sp>
        <p:nvSpPr>
          <p:cNvPr id="4" name="Date Placeholder 3">
            <a:extLst>
              <a:ext uri="{FF2B5EF4-FFF2-40B4-BE49-F238E27FC236}">
                <a16:creationId xmlns:a16="http://schemas.microsoft.com/office/drawing/2014/main" id="{30CFE2A8-2F69-45F8-B912-F124560CEE0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F4A7A41-346A-4B9C-871F-88E26DE3916E}" type="datetimeFigureOut">
              <a:rPr lang="lt-LT" smtClean="0"/>
              <a:t>2020-03-13</a:t>
            </a:fld>
            <a:endParaRPr lang="lt-LT"/>
          </a:p>
        </p:txBody>
      </p:sp>
      <p:sp>
        <p:nvSpPr>
          <p:cNvPr id="5" name="Footer Placeholder 4">
            <a:extLst>
              <a:ext uri="{FF2B5EF4-FFF2-40B4-BE49-F238E27FC236}">
                <a16:creationId xmlns:a16="http://schemas.microsoft.com/office/drawing/2014/main" id="{AB14131B-06CE-43DF-9C89-CC27FB122A3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lt-LT"/>
          </a:p>
        </p:txBody>
      </p:sp>
      <p:sp>
        <p:nvSpPr>
          <p:cNvPr id="6" name="Slide Number Placeholder 5">
            <a:extLst>
              <a:ext uri="{FF2B5EF4-FFF2-40B4-BE49-F238E27FC236}">
                <a16:creationId xmlns:a16="http://schemas.microsoft.com/office/drawing/2014/main" id="{42BA14D1-E8B6-4526-8BF6-41E3FF57C36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F8D0BCB-92FC-4A88-892C-A2C2C515EDB3}" type="slidenum">
              <a:rPr lang="lt-LT" smtClean="0"/>
              <a:t>‹#›</a:t>
            </a:fld>
            <a:endParaRPr lang="lt-LT"/>
          </a:p>
        </p:txBody>
      </p:sp>
    </p:spTree>
    <p:extLst>
      <p:ext uri="{BB962C8B-B14F-4D97-AF65-F5344CB8AC3E}">
        <p14:creationId xmlns:p14="http://schemas.microsoft.com/office/powerpoint/2010/main" val="36735667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lt-L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4.jpeg"/><Relationship Id="rId1" Type="http://schemas.openxmlformats.org/officeDocument/2006/relationships/slideLayout" Target="../slideLayouts/slideLayout1.xml"/><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E88E6F-80D5-4719-B879-82C795E60F4E}"/>
              </a:ext>
            </a:extLst>
          </p:cNvPr>
          <p:cNvSpPr>
            <a:spLocks noGrp="1"/>
          </p:cNvSpPr>
          <p:nvPr>
            <p:ph type="ctrTitle"/>
          </p:nvPr>
        </p:nvSpPr>
        <p:spPr>
          <a:xfrm>
            <a:off x="2931665" y="2104269"/>
            <a:ext cx="9144000" cy="2387600"/>
          </a:xfrm>
        </p:spPr>
        <p:txBody>
          <a:bodyPr>
            <a:normAutofit/>
          </a:bodyPr>
          <a:lstStyle/>
          <a:p>
            <a:r>
              <a:rPr lang="lt-LT" sz="4800" b="1" dirty="0">
                <a:latin typeface="+mn-lt"/>
              </a:rPr>
              <a:t>Praktinis užsiėmimas</a:t>
            </a:r>
            <a:br>
              <a:rPr lang="lt-LT" sz="4800" b="1" dirty="0">
                <a:latin typeface="+mn-lt"/>
              </a:rPr>
            </a:br>
            <a:br>
              <a:rPr lang="lt-LT" sz="4800" b="1" dirty="0">
                <a:latin typeface="+mn-lt"/>
              </a:rPr>
            </a:br>
            <a:r>
              <a:rPr lang="lt-LT" sz="4800" b="1" dirty="0">
                <a:latin typeface="+mn-lt"/>
              </a:rPr>
              <a:t>MANO PROFILIS – MANO ERDVĖ</a:t>
            </a:r>
            <a:endParaRPr lang="lt-LT" sz="4800" dirty="0">
              <a:latin typeface="+mn-lt"/>
            </a:endParaRPr>
          </a:p>
        </p:txBody>
      </p:sp>
      <p:pic>
        <p:nvPicPr>
          <p:cNvPr id="4" name="Picture 3" descr="A picture containing sky&#10;&#10;Description automatically generated">
            <a:extLst>
              <a:ext uri="{FF2B5EF4-FFF2-40B4-BE49-F238E27FC236}">
                <a16:creationId xmlns:a16="http://schemas.microsoft.com/office/drawing/2014/main" id="{F9EA4800-E976-4FDC-852C-92D5F91772F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2715133" cy="6858000"/>
          </a:xfrm>
          <a:prstGeom prst="rect">
            <a:avLst/>
          </a:prstGeom>
        </p:spPr>
      </p:pic>
      <p:pic>
        <p:nvPicPr>
          <p:cNvPr id="5" name="Picture 4" descr="A picture containing tableware, plate, dishware, clipart&#10;&#10;Description automatically generated">
            <a:extLst>
              <a:ext uri="{FF2B5EF4-FFF2-40B4-BE49-F238E27FC236}">
                <a16:creationId xmlns:a16="http://schemas.microsoft.com/office/drawing/2014/main" id="{721D0A9E-1BC1-4797-B78A-EED08516FA7B}"/>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388436" y="6022257"/>
            <a:ext cx="2098089" cy="473793"/>
          </a:xfrm>
          <a:prstGeom prst="rect">
            <a:avLst/>
          </a:prstGeom>
        </p:spPr>
      </p:pic>
      <p:pic>
        <p:nvPicPr>
          <p:cNvPr id="6" name="Picture 5">
            <a:extLst>
              <a:ext uri="{FF2B5EF4-FFF2-40B4-BE49-F238E27FC236}">
                <a16:creationId xmlns:a16="http://schemas.microsoft.com/office/drawing/2014/main" id="{4AF0C3FB-C5C2-435E-BE42-AC14E68D35B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453189" y="5815531"/>
            <a:ext cx="1953088" cy="896769"/>
          </a:xfrm>
          <a:prstGeom prst="rect">
            <a:avLst/>
          </a:prstGeom>
        </p:spPr>
      </p:pic>
    </p:spTree>
    <p:extLst>
      <p:ext uri="{BB962C8B-B14F-4D97-AF65-F5344CB8AC3E}">
        <p14:creationId xmlns:p14="http://schemas.microsoft.com/office/powerpoint/2010/main" val="19380782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Box 16">
            <a:extLst>
              <a:ext uri="{FF2B5EF4-FFF2-40B4-BE49-F238E27FC236}">
                <a16:creationId xmlns:a16="http://schemas.microsoft.com/office/drawing/2014/main" id="{73D5C9CF-9B45-CF49-8944-1B67CB358C72}"/>
              </a:ext>
            </a:extLst>
          </p:cNvPr>
          <p:cNvSpPr txBox="1"/>
          <p:nvPr/>
        </p:nvSpPr>
        <p:spPr>
          <a:xfrm>
            <a:off x="1853514" y="606355"/>
            <a:ext cx="9662985" cy="646331"/>
          </a:xfrm>
          <a:prstGeom prst="rect">
            <a:avLst/>
          </a:prstGeom>
          <a:noFill/>
        </p:spPr>
        <p:txBody>
          <a:bodyPr wrap="square" rtlCol="0">
            <a:spAutoFit/>
          </a:bodyPr>
          <a:lstStyle/>
          <a:p>
            <a:pPr algn="r"/>
            <a:r>
              <a:rPr lang="en-US" sz="3600" dirty="0">
                <a:latin typeface="Calibri" panose="020F0502020204030204" pitchFamily="34" charset="0"/>
                <a:ea typeface="Bariol" panose="02000506040000020003" pitchFamily="2" charset="-128"/>
              </a:rPr>
              <a:t>UŽDUOTIES ANKETA</a:t>
            </a:r>
          </a:p>
        </p:txBody>
      </p:sp>
      <p:cxnSp>
        <p:nvCxnSpPr>
          <p:cNvPr id="5" name="Straight Connector 4">
            <a:extLst>
              <a:ext uri="{FF2B5EF4-FFF2-40B4-BE49-F238E27FC236}">
                <a16:creationId xmlns:a16="http://schemas.microsoft.com/office/drawing/2014/main" id="{FC76CE2E-E115-884C-9F34-5BE0A6D88C26}"/>
              </a:ext>
            </a:extLst>
          </p:cNvPr>
          <p:cNvCxnSpPr>
            <a:cxnSpLocks/>
          </p:cNvCxnSpPr>
          <p:nvPr/>
        </p:nvCxnSpPr>
        <p:spPr>
          <a:xfrm>
            <a:off x="5931243" y="1358689"/>
            <a:ext cx="6260757" cy="0"/>
          </a:xfrm>
          <a:prstGeom prst="line">
            <a:avLst/>
          </a:prstGeom>
          <a:l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graphicFrame>
        <p:nvGraphicFramePr>
          <p:cNvPr id="2" name="Table 1">
            <a:extLst>
              <a:ext uri="{FF2B5EF4-FFF2-40B4-BE49-F238E27FC236}">
                <a16:creationId xmlns:a16="http://schemas.microsoft.com/office/drawing/2014/main" id="{CE4CC7EB-7BDE-FF45-90ED-E4E10C6D9FC0}"/>
              </a:ext>
            </a:extLst>
          </p:cNvPr>
          <p:cNvGraphicFramePr>
            <a:graphicFrameLocks noGrp="1"/>
          </p:cNvGraphicFramePr>
          <p:nvPr>
            <p:extLst>
              <p:ext uri="{D42A27DB-BD31-4B8C-83A1-F6EECF244321}">
                <p14:modId xmlns:p14="http://schemas.microsoft.com/office/powerpoint/2010/main" val="1171555070"/>
              </p:ext>
            </p:extLst>
          </p:nvPr>
        </p:nvGraphicFramePr>
        <p:xfrm>
          <a:off x="3222594" y="1823530"/>
          <a:ext cx="8673754" cy="4793064"/>
        </p:xfrm>
        <a:graphic>
          <a:graphicData uri="http://schemas.openxmlformats.org/drawingml/2006/table">
            <a:tbl>
              <a:tblPr bandRow="1">
                <a:tableStyleId>{00A15C55-8517-42AA-B614-E9B94910E393}</a:tableStyleId>
              </a:tblPr>
              <a:tblGrid>
                <a:gridCol w="3055805">
                  <a:extLst>
                    <a:ext uri="{9D8B030D-6E8A-4147-A177-3AD203B41FA5}">
                      <a16:colId xmlns:a16="http://schemas.microsoft.com/office/drawing/2014/main" val="752757730"/>
                    </a:ext>
                  </a:extLst>
                </a:gridCol>
                <a:gridCol w="5617949">
                  <a:extLst>
                    <a:ext uri="{9D8B030D-6E8A-4147-A177-3AD203B41FA5}">
                      <a16:colId xmlns:a16="http://schemas.microsoft.com/office/drawing/2014/main" val="1633368765"/>
                    </a:ext>
                  </a:extLst>
                </a:gridCol>
              </a:tblGrid>
              <a:tr h="475786">
                <a:tc>
                  <a:txBody>
                    <a:bodyPr/>
                    <a:lstStyle/>
                    <a:p>
                      <a:pPr algn="just">
                        <a:lnSpc>
                          <a:spcPct val="115000"/>
                        </a:lnSpc>
                        <a:spcAft>
                          <a:spcPts val="1000"/>
                        </a:spcAft>
                      </a:pPr>
                      <a:r>
                        <a:rPr lang="lt-LT" sz="2000" dirty="0">
                          <a:effectLst/>
                          <a:latin typeface="+mn-lt"/>
                          <a:ea typeface="Times New Roman" panose="02020603050405020304" pitchFamily="18" charset="0"/>
                          <a:cs typeface="Arial" panose="020B0604020202020204" pitchFamily="34" charset="0"/>
                        </a:rPr>
                        <a:t>Tikslinė grupė</a:t>
                      </a:r>
                    </a:p>
                  </a:txBody>
                  <a:tcPr marL="68580" marR="68580" marT="0" marB="0"/>
                </a:tc>
                <a:tc>
                  <a:txBody>
                    <a:bodyPr/>
                    <a:lstStyle/>
                    <a:p>
                      <a:pPr algn="just">
                        <a:lnSpc>
                          <a:spcPct val="115000"/>
                        </a:lnSpc>
                        <a:spcAft>
                          <a:spcPts val="1000"/>
                        </a:spcAft>
                      </a:pPr>
                      <a:r>
                        <a:rPr lang="lt-LT" sz="2000">
                          <a:effectLst/>
                          <a:latin typeface="+mn-lt"/>
                          <a:ea typeface="Times New Roman" panose="02020603050405020304" pitchFamily="18" charset="0"/>
                          <a:cs typeface="Arial" panose="020B0604020202020204" pitchFamily="34" charset="0"/>
                        </a:rPr>
                        <a:t>15-18 m. interneto vartotojai, moksleiviai</a:t>
                      </a:r>
                    </a:p>
                  </a:txBody>
                  <a:tcPr marL="68580" marR="68580" marT="0" marB="0"/>
                </a:tc>
                <a:extLst>
                  <a:ext uri="{0D108BD9-81ED-4DB2-BD59-A6C34878D82A}">
                    <a16:rowId xmlns:a16="http://schemas.microsoft.com/office/drawing/2014/main" val="1211553601"/>
                  </a:ext>
                </a:extLst>
              </a:tr>
              <a:tr h="980829">
                <a:tc>
                  <a:txBody>
                    <a:bodyPr/>
                    <a:lstStyle/>
                    <a:p>
                      <a:pPr algn="just">
                        <a:lnSpc>
                          <a:spcPct val="115000"/>
                        </a:lnSpc>
                        <a:spcAft>
                          <a:spcPts val="1000"/>
                        </a:spcAft>
                      </a:pPr>
                      <a:r>
                        <a:rPr lang="lt-LT" sz="2000">
                          <a:effectLst/>
                          <a:latin typeface="+mn-lt"/>
                          <a:ea typeface="Times New Roman" panose="02020603050405020304" pitchFamily="18" charset="0"/>
                          <a:cs typeface="Arial" panose="020B0604020202020204" pitchFamily="34" charset="0"/>
                        </a:rPr>
                        <a:t>Užsiėmimo tikslas</a:t>
                      </a:r>
                    </a:p>
                  </a:txBody>
                  <a:tcPr marL="68580" marR="68580" marT="0" marB="0"/>
                </a:tc>
                <a:tc>
                  <a:txBody>
                    <a:bodyPr/>
                    <a:lstStyle/>
                    <a:p>
                      <a:pPr algn="just">
                        <a:lnSpc>
                          <a:spcPct val="115000"/>
                        </a:lnSpc>
                        <a:spcAft>
                          <a:spcPts val="1000"/>
                        </a:spcAft>
                      </a:pPr>
                      <a:r>
                        <a:rPr lang="lt-LT" sz="2000">
                          <a:effectLst/>
                          <a:latin typeface="+mn-lt"/>
                          <a:ea typeface="Times New Roman" panose="02020603050405020304" pitchFamily="18" charset="0"/>
                          <a:cs typeface="Arial" panose="020B0604020202020204" pitchFamily="34" charset="0"/>
                        </a:rPr>
                        <a:t>supažindinti vyresnių klasių moksleivius su atsakingu naudojimusi socialiniais tinklais ir galimybėmis susitvarkyti savo paskyrą.  Dalyviams bus siekiama parodyti, kad reikia kritiškai mąstyti ir būti atsargiems socialiniuose tinkluose, daugiau dėmesio skirti turinio kontrolei bei galimybėms „išsivalyti“ </a:t>
                      </a:r>
                      <a:r>
                        <a:rPr lang="lt-LT" sz="2000" i="1">
                          <a:effectLst/>
                          <a:latin typeface="+mn-lt"/>
                          <a:ea typeface="Times New Roman" panose="02020603050405020304" pitchFamily="18" charset="0"/>
                          <a:cs typeface="Arial" panose="020B0604020202020204" pitchFamily="34" charset="0"/>
                        </a:rPr>
                        <a:t> </a:t>
                      </a:r>
                      <a:r>
                        <a:rPr lang="lt-LT" sz="2000">
                          <a:effectLst/>
                          <a:latin typeface="+mn-lt"/>
                          <a:ea typeface="Times New Roman" panose="02020603050405020304" pitchFamily="18" charset="0"/>
                          <a:cs typeface="Arial" panose="020B0604020202020204" pitchFamily="34" charset="0"/>
                        </a:rPr>
                        <a:t>Facebook profilį. </a:t>
                      </a:r>
                    </a:p>
                  </a:txBody>
                  <a:tcPr marL="68580" marR="68580" marT="0" marB="0"/>
                </a:tc>
                <a:extLst>
                  <a:ext uri="{0D108BD9-81ED-4DB2-BD59-A6C34878D82A}">
                    <a16:rowId xmlns:a16="http://schemas.microsoft.com/office/drawing/2014/main" val="125920398"/>
                  </a:ext>
                </a:extLst>
              </a:tr>
              <a:tr h="466213">
                <a:tc>
                  <a:txBody>
                    <a:bodyPr/>
                    <a:lstStyle/>
                    <a:p>
                      <a:pPr algn="just">
                        <a:lnSpc>
                          <a:spcPct val="115000"/>
                        </a:lnSpc>
                        <a:spcAft>
                          <a:spcPts val="1000"/>
                        </a:spcAft>
                      </a:pPr>
                      <a:r>
                        <a:rPr lang="lt-LT" sz="2000">
                          <a:effectLst/>
                          <a:latin typeface="+mn-lt"/>
                          <a:ea typeface="Times New Roman" panose="02020603050405020304" pitchFamily="18" charset="0"/>
                          <a:cs typeface="Arial" panose="020B0604020202020204" pitchFamily="34" charset="0"/>
                        </a:rPr>
                        <a:t>Grupės dydis</a:t>
                      </a:r>
                    </a:p>
                  </a:txBody>
                  <a:tcPr marL="68580" marR="68580" marT="0" marB="0"/>
                </a:tc>
                <a:tc>
                  <a:txBody>
                    <a:bodyPr/>
                    <a:lstStyle/>
                    <a:p>
                      <a:pPr algn="just">
                        <a:lnSpc>
                          <a:spcPct val="115000"/>
                        </a:lnSpc>
                        <a:spcAft>
                          <a:spcPts val="1000"/>
                        </a:spcAft>
                      </a:pPr>
                      <a:r>
                        <a:rPr lang="lt-LT" sz="2000">
                          <a:effectLst/>
                          <a:latin typeface="+mn-lt"/>
                          <a:ea typeface="Times New Roman" panose="02020603050405020304" pitchFamily="18" charset="0"/>
                          <a:cs typeface="Arial" panose="020B0604020202020204" pitchFamily="34" charset="0"/>
                        </a:rPr>
                        <a:t>6-20 asmenų grupė</a:t>
                      </a:r>
                    </a:p>
                  </a:txBody>
                  <a:tcPr marL="68580" marR="68580" marT="0" marB="0"/>
                </a:tc>
                <a:extLst>
                  <a:ext uri="{0D108BD9-81ED-4DB2-BD59-A6C34878D82A}">
                    <a16:rowId xmlns:a16="http://schemas.microsoft.com/office/drawing/2014/main" val="3146235550"/>
                  </a:ext>
                </a:extLst>
              </a:tr>
              <a:tr h="387013">
                <a:tc>
                  <a:txBody>
                    <a:bodyPr/>
                    <a:lstStyle/>
                    <a:p>
                      <a:pPr algn="just">
                        <a:lnSpc>
                          <a:spcPct val="115000"/>
                        </a:lnSpc>
                        <a:spcAft>
                          <a:spcPts val="1000"/>
                        </a:spcAft>
                      </a:pPr>
                      <a:r>
                        <a:rPr lang="lt-LT" sz="2000">
                          <a:effectLst/>
                          <a:latin typeface="+mn-lt"/>
                          <a:ea typeface="Times New Roman" panose="02020603050405020304" pitchFamily="18" charset="0"/>
                          <a:cs typeface="Arial" panose="020B0604020202020204" pitchFamily="34" charset="0"/>
                        </a:rPr>
                        <a:t>Trukmė</a:t>
                      </a:r>
                    </a:p>
                  </a:txBody>
                  <a:tcPr marL="68580" marR="68580" marT="0" marB="0"/>
                </a:tc>
                <a:tc>
                  <a:txBody>
                    <a:bodyPr/>
                    <a:lstStyle/>
                    <a:p>
                      <a:pPr algn="just">
                        <a:lnSpc>
                          <a:spcPct val="115000"/>
                        </a:lnSpc>
                        <a:spcAft>
                          <a:spcPts val="1000"/>
                        </a:spcAft>
                      </a:pPr>
                      <a:r>
                        <a:rPr lang="lt-LT" sz="2000">
                          <a:effectLst/>
                          <a:latin typeface="+mn-lt"/>
                          <a:ea typeface="Times New Roman" panose="02020603050405020304" pitchFamily="18" charset="0"/>
                          <a:cs typeface="Arial" panose="020B0604020202020204" pitchFamily="34" charset="0"/>
                        </a:rPr>
                        <a:t>Iki 40 min.</a:t>
                      </a:r>
                    </a:p>
                  </a:txBody>
                  <a:tcPr marL="68580" marR="68580" marT="0" marB="0"/>
                </a:tc>
                <a:extLst>
                  <a:ext uri="{0D108BD9-81ED-4DB2-BD59-A6C34878D82A}">
                    <a16:rowId xmlns:a16="http://schemas.microsoft.com/office/drawing/2014/main" val="2493972136"/>
                  </a:ext>
                </a:extLst>
              </a:tr>
              <a:tr h="516998">
                <a:tc>
                  <a:txBody>
                    <a:bodyPr/>
                    <a:lstStyle/>
                    <a:p>
                      <a:pPr algn="just">
                        <a:lnSpc>
                          <a:spcPct val="115000"/>
                        </a:lnSpc>
                        <a:spcAft>
                          <a:spcPts val="1000"/>
                        </a:spcAft>
                      </a:pPr>
                      <a:r>
                        <a:rPr lang="lt-LT" sz="2000">
                          <a:effectLst/>
                          <a:latin typeface="+mn-lt"/>
                          <a:ea typeface="Times New Roman" panose="02020603050405020304" pitchFamily="18" charset="0"/>
                          <a:cs typeface="Arial" panose="020B0604020202020204" pitchFamily="34" charset="0"/>
                        </a:rPr>
                        <a:t>Veiklai reikalingos priemonės</a:t>
                      </a:r>
                    </a:p>
                  </a:txBody>
                  <a:tcPr marL="68580" marR="68580" marT="0" marB="0"/>
                </a:tc>
                <a:tc>
                  <a:txBody>
                    <a:bodyPr/>
                    <a:lstStyle/>
                    <a:p>
                      <a:pPr algn="just">
                        <a:lnSpc>
                          <a:spcPct val="115000"/>
                        </a:lnSpc>
                        <a:spcAft>
                          <a:spcPts val="1000"/>
                        </a:spcAft>
                      </a:pPr>
                      <a:r>
                        <a:rPr lang="lt-LT" sz="2000" dirty="0">
                          <a:effectLst/>
                          <a:latin typeface="+mn-lt"/>
                          <a:ea typeface="Times New Roman" panose="02020603050405020304" pitchFamily="18" charset="0"/>
                          <a:cs typeface="Arial" panose="020B0604020202020204" pitchFamily="34" charset="0"/>
                        </a:rPr>
                        <a:t>Popieriaus lapai, spausdintuvas, rašikliai, projektorius ir ekranas užduoties taisyklėms perteikti, kompiuteriai su interneto prieiga.</a:t>
                      </a:r>
                    </a:p>
                  </a:txBody>
                  <a:tcPr marL="68580" marR="68580" marT="0" marB="0"/>
                </a:tc>
                <a:extLst>
                  <a:ext uri="{0D108BD9-81ED-4DB2-BD59-A6C34878D82A}">
                    <a16:rowId xmlns:a16="http://schemas.microsoft.com/office/drawing/2014/main" val="338331757"/>
                  </a:ext>
                </a:extLst>
              </a:tr>
            </a:tbl>
          </a:graphicData>
        </a:graphic>
      </p:graphicFrame>
      <p:pic>
        <p:nvPicPr>
          <p:cNvPr id="6" name="Picture 5" descr="A picture containing sky&#10;&#10;Description automatically generated">
            <a:extLst>
              <a:ext uri="{FF2B5EF4-FFF2-40B4-BE49-F238E27FC236}">
                <a16:creationId xmlns:a16="http://schemas.microsoft.com/office/drawing/2014/main" id="{5F02B257-86B8-4652-9E5A-0BB1B970244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2715133" cy="6858000"/>
          </a:xfrm>
          <a:prstGeom prst="rect">
            <a:avLst/>
          </a:prstGeom>
        </p:spPr>
      </p:pic>
    </p:spTree>
    <p:extLst>
      <p:ext uri="{BB962C8B-B14F-4D97-AF65-F5344CB8AC3E}">
        <p14:creationId xmlns:p14="http://schemas.microsoft.com/office/powerpoint/2010/main" val="15068793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ounded Rectangle 12">
            <a:extLst>
              <a:ext uri="{FF2B5EF4-FFF2-40B4-BE49-F238E27FC236}">
                <a16:creationId xmlns:a16="http://schemas.microsoft.com/office/drawing/2014/main" id="{7F040110-F560-704E-9F44-43EB05F58C60}"/>
              </a:ext>
            </a:extLst>
          </p:cNvPr>
          <p:cNvSpPr/>
          <p:nvPr/>
        </p:nvSpPr>
        <p:spPr>
          <a:xfrm>
            <a:off x="210005" y="3195898"/>
            <a:ext cx="3571102" cy="982683"/>
          </a:xfrm>
          <a:prstGeom prst="roundRect">
            <a:avLst/>
          </a:prstGeom>
          <a:gradFill flip="none" rotWithShape="1">
            <a:gsLst>
              <a:gs pos="0">
                <a:srgbClr val="CF4D7F">
                  <a:shade val="30000"/>
                  <a:satMod val="115000"/>
                </a:srgbClr>
              </a:gs>
              <a:gs pos="50000">
                <a:srgbClr val="CF4D7F">
                  <a:shade val="67500"/>
                  <a:satMod val="115000"/>
                </a:srgbClr>
              </a:gs>
              <a:gs pos="100000">
                <a:srgbClr val="CF4D7F">
                  <a:shade val="100000"/>
                  <a:satMod val="115000"/>
                </a:srgb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highlight>
                <a:srgbClr val="FFFF00"/>
              </a:highlight>
            </a:endParaRPr>
          </a:p>
        </p:txBody>
      </p:sp>
      <p:sp>
        <p:nvSpPr>
          <p:cNvPr id="14" name="TextBox 13">
            <a:extLst>
              <a:ext uri="{FF2B5EF4-FFF2-40B4-BE49-F238E27FC236}">
                <a16:creationId xmlns:a16="http://schemas.microsoft.com/office/drawing/2014/main" id="{43284187-807C-7C41-9C42-4FE5824BA251}"/>
              </a:ext>
            </a:extLst>
          </p:cNvPr>
          <p:cNvSpPr txBox="1"/>
          <p:nvPr/>
        </p:nvSpPr>
        <p:spPr>
          <a:xfrm>
            <a:off x="738115" y="3224474"/>
            <a:ext cx="2514881" cy="954107"/>
          </a:xfrm>
          <a:prstGeom prst="rect">
            <a:avLst/>
          </a:prstGeom>
          <a:noFill/>
        </p:spPr>
        <p:txBody>
          <a:bodyPr wrap="square" rtlCol="0">
            <a:spAutoFit/>
          </a:bodyPr>
          <a:lstStyle/>
          <a:p>
            <a:pPr algn="ctr"/>
            <a:r>
              <a:rPr lang="lt-LT" sz="2800" dirty="0">
                <a:solidFill>
                  <a:schemeClr val="bg1"/>
                </a:solidFill>
                <a:ea typeface="Bariol" panose="02000506040000020003"/>
              </a:rPr>
              <a:t>SUSITVARKYK PROFILĮ!</a:t>
            </a:r>
            <a:endParaRPr lang="en-US" sz="2800" dirty="0">
              <a:solidFill>
                <a:schemeClr val="bg1"/>
              </a:solidFill>
              <a:ea typeface="Bariol" panose="02000506040000020003"/>
            </a:endParaRPr>
          </a:p>
        </p:txBody>
      </p:sp>
      <p:sp>
        <p:nvSpPr>
          <p:cNvPr id="16" name="TextBox 15">
            <a:extLst>
              <a:ext uri="{FF2B5EF4-FFF2-40B4-BE49-F238E27FC236}">
                <a16:creationId xmlns:a16="http://schemas.microsoft.com/office/drawing/2014/main" id="{EF70D58E-2B46-B848-80AB-CA8962110A29}"/>
              </a:ext>
            </a:extLst>
          </p:cNvPr>
          <p:cNvSpPr txBox="1"/>
          <p:nvPr/>
        </p:nvSpPr>
        <p:spPr>
          <a:xfrm>
            <a:off x="3985053" y="2408139"/>
            <a:ext cx="7732062" cy="4031873"/>
          </a:xfrm>
          <a:prstGeom prst="rect">
            <a:avLst/>
          </a:prstGeom>
          <a:noFill/>
        </p:spPr>
        <p:txBody>
          <a:bodyPr wrap="square" rtlCol="0">
            <a:spAutoFit/>
          </a:bodyPr>
          <a:lstStyle/>
          <a:p>
            <a:pPr algn="just"/>
            <a:r>
              <a:rPr lang="lt-LT" sz="3200" dirty="0"/>
              <a:t>Praktinė užduotis, kurios metu moksleiviai, pasitelkę kritinį mąstymą grupėse, turės išanalizuoti pateiktas situacijas ir atsakyti į klausimus. Kiekviena komanda gaus po 6 užduotis – jas išsprendę dalyviai bus kviečiami pasidalinti situacijomis ir atsakymais ir drauge pasitikrinti ar jų Facebook profiliai yra švarūs. </a:t>
            </a:r>
          </a:p>
        </p:txBody>
      </p:sp>
      <p:sp>
        <p:nvSpPr>
          <p:cNvPr id="17" name="TextBox 16">
            <a:extLst>
              <a:ext uri="{FF2B5EF4-FFF2-40B4-BE49-F238E27FC236}">
                <a16:creationId xmlns:a16="http://schemas.microsoft.com/office/drawing/2014/main" id="{73D5C9CF-9B45-CF49-8944-1B67CB358C72}"/>
              </a:ext>
            </a:extLst>
          </p:cNvPr>
          <p:cNvSpPr txBox="1"/>
          <p:nvPr/>
        </p:nvSpPr>
        <p:spPr>
          <a:xfrm>
            <a:off x="1853514" y="1368355"/>
            <a:ext cx="9662985" cy="707886"/>
          </a:xfrm>
          <a:prstGeom prst="rect">
            <a:avLst/>
          </a:prstGeom>
          <a:noFill/>
        </p:spPr>
        <p:txBody>
          <a:bodyPr wrap="square" rtlCol="0">
            <a:spAutoFit/>
          </a:bodyPr>
          <a:lstStyle/>
          <a:p>
            <a:pPr algn="r"/>
            <a:r>
              <a:rPr lang="en-US" sz="4000" dirty="0">
                <a:ea typeface="Bariol" panose="02000506040000020003" pitchFamily="2" charset="-128"/>
              </a:rPr>
              <a:t>ŽAIDIMO PRISTATYMAS</a:t>
            </a:r>
          </a:p>
        </p:txBody>
      </p:sp>
      <p:cxnSp>
        <p:nvCxnSpPr>
          <p:cNvPr id="5" name="Straight Connector 4">
            <a:extLst>
              <a:ext uri="{FF2B5EF4-FFF2-40B4-BE49-F238E27FC236}">
                <a16:creationId xmlns:a16="http://schemas.microsoft.com/office/drawing/2014/main" id="{FC76CE2E-E115-884C-9F34-5BE0A6D88C26}"/>
              </a:ext>
            </a:extLst>
          </p:cNvPr>
          <p:cNvCxnSpPr>
            <a:cxnSpLocks/>
          </p:cNvCxnSpPr>
          <p:nvPr/>
        </p:nvCxnSpPr>
        <p:spPr>
          <a:xfrm>
            <a:off x="5931243" y="2120689"/>
            <a:ext cx="6260757" cy="0"/>
          </a:xfrm>
          <a:prstGeom prst="line">
            <a:avLst/>
          </a:prstGeom>
          <a:l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451151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Box 13">
            <a:extLst>
              <a:ext uri="{FF2B5EF4-FFF2-40B4-BE49-F238E27FC236}">
                <a16:creationId xmlns:a16="http://schemas.microsoft.com/office/drawing/2014/main" id="{43284187-807C-7C41-9C42-4FE5824BA251}"/>
              </a:ext>
            </a:extLst>
          </p:cNvPr>
          <p:cNvSpPr txBox="1"/>
          <p:nvPr/>
        </p:nvSpPr>
        <p:spPr>
          <a:xfrm>
            <a:off x="413951" y="3224476"/>
            <a:ext cx="2514881" cy="954107"/>
          </a:xfrm>
          <a:prstGeom prst="rect">
            <a:avLst/>
          </a:prstGeom>
          <a:noFill/>
        </p:spPr>
        <p:txBody>
          <a:bodyPr wrap="square" rtlCol="0">
            <a:spAutoFit/>
          </a:bodyPr>
          <a:lstStyle/>
          <a:p>
            <a:pPr algn="ctr"/>
            <a:r>
              <a:rPr lang="lt-LT" sz="2800" dirty="0">
                <a:solidFill>
                  <a:schemeClr val="bg1"/>
                </a:solidFill>
                <a:ea typeface="Bariol" panose="02000506040000020003"/>
              </a:rPr>
              <a:t>ĮJUNK KRITINĮ MĄSTYMĄ!</a:t>
            </a:r>
            <a:endParaRPr lang="en-US" sz="2800" dirty="0">
              <a:solidFill>
                <a:schemeClr val="bg1"/>
              </a:solidFill>
              <a:ea typeface="Bariol" panose="02000506040000020003"/>
            </a:endParaRPr>
          </a:p>
        </p:txBody>
      </p:sp>
      <p:sp>
        <p:nvSpPr>
          <p:cNvPr id="17" name="TextBox 16">
            <a:extLst>
              <a:ext uri="{FF2B5EF4-FFF2-40B4-BE49-F238E27FC236}">
                <a16:creationId xmlns:a16="http://schemas.microsoft.com/office/drawing/2014/main" id="{73D5C9CF-9B45-CF49-8944-1B67CB358C72}"/>
              </a:ext>
            </a:extLst>
          </p:cNvPr>
          <p:cNvSpPr txBox="1"/>
          <p:nvPr/>
        </p:nvSpPr>
        <p:spPr>
          <a:xfrm>
            <a:off x="2044043" y="906780"/>
            <a:ext cx="9662985" cy="707886"/>
          </a:xfrm>
          <a:prstGeom prst="rect">
            <a:avLst/>
          </a:prstGeom>
          <a:noFill/>
        </p:spPr>
        <p:txBody>
          <a:bodyPr wrap="square" rtlCol="0">
            <a:spAutoFit/>
          </a:bodyPr>
          <a:lstStyle/>
          <a:p>
            <a:pPr algn="r"/>
            <a:r>
              <a:rPr lang="lt-LT" sz="4000" dirty="0">
                <a:ea typeface="Bariol" panose="02000506040000020003" pitchFamily="2" charset="-128"/>
              </a:rPr>
              <a:t>TEORINĖ DALIS I</a:t>
            </a:r>
            <a:endParaRPr lang="en-US" sz="4000" dirty="0">
              <a:ea typeface="Bariol" panose="02000506040000020003" pitchFamily="2" charset="-128"/>
            </a:endParaRPr>
          </a:p>
        </p:txBody>
      </p:sp>
      <p:cxnSp>
        <p:nvCxnSpPr>
          <p:cNvPr id="5" name="Straight Connector 4">
            <a:extLst>
              <a:ext uri="{FF2B5EF4-FFF2-40B4-BE49-F238E27FC236}">
                <a16:creationId xmlns:a16="http://schemas.microsoft.com/office/drawing/2014/main" id="{FC76CE2E-E115-884C-9F34-5BE0A6D88C26}"/>
              </a:ext>
            </a:extLst>
          </p:cNvPr>
          <p:cNvCxnSpPr>
            <a:cxnSpLocks/>
          </p:cNvCxnSpPr>
          <p:nvPr/>
        </p:nvCxnSpPr>
        <p:spPr>
          <a:xfrm>
            <a:off x="5931243" y="1653020"/>
            <a:ext cx="6260757" cy="0"/>
          </a:xfrm>
          <a:prstGeom prst="line">
            <a:avLst/>
          </a:prstGeom>
          <a:l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sp>
        <p:nvSpPr>
          <p:cNvPr id="2" name="Rectangle 1">
            <a:extLst>
              <a:ext uri="{FF2B5EF4-FFF2-40B4-BE49-F238E27FC236}">
                <a16:creationId xmlns:a16="http://schemas.microsoft.com/office/drawing/2014/main" id="{4C5FD80E-2E56-4A67-853C-9E669ED26F10}"/>
              </a:ext>
            </a:extLst>
          </p:cNvPr>
          <p:cNvSpPr/>
          <p:nvPr/>
        </p:nvSpPr>
        <p:spPr>
          <a:xfrm>
            <a:off x="3630967" y="2109007"/>
            <a:ext cx="8220722" cy="4284506"/>
          </a:xfrm>
          <a:prstGeom prst="rect">
            <a:avLst/>
          </a:prstGeom>
        </p:spPr>
        <p:txBody>
          <a:bodyPr wrap="square">
            <a:spAutoFit/>
          </a:bodyPr>
          <a:lstStyle/>
          <a:p>
            <a:pPr algn="just">
              <a:lnSpc>
                <a:spcPct val="107000"/>
              </a:lnSpc>
              <a:spcAft>
                <a:spcPts val="800"/>
              </a:spcAft>
            </a:pPr>
            <a:r>
              <a:rPr lang="lt-LT" sz="3200" dirty="0">
                <a:ea typeface="Calibri" panose="020F0502020204030204" pitchFamily="34" charset="0"/>
                <a:cs typeface="Times New Roman" panose="02020603050405020304" pitchFamily="18" charset="0"/>
              </a:rPr>
              <a:t>Facebook portalas yra tapęs antraisiais namais daugeliui žmonių – ypač jaunimo. Tačiau </a:t>
            </a:r>
            <a:r>
              <a:rPr lang="lt-LT" sz="3200" dirty="0" err="1">
                <a:ea typeface="Calibri" panose="020F0502020204030204" pitchFamily="34" charset="0"/>
                <a:cs typeface="Times New Roman" panose="02020603050405020304" pitchFamily="18" charset="0"/>
              </a:rPr>
              <a:t>Facebook‘e</a:t>
            </a:r>
            <a:r>
              <a:rPr lang="lt-LT" sz="3200" dirty="0">
                <a:ea typeface="Calibri" panose="020F0502020204030204" pitchFamily="34" charset="0"/>
                <a:cs typeface="Times New Roman" panose="02020603050405020304" pitchFamily="18" charset="0"/>
              </a:rPr>
              <a:t> kaip ir namuose reikia elgtis atsakingai ir išlaikyti tvarką. Virtualūs draugai, nuotraukos ir pasiūlymai vilioja kiekvieną, tačiau yra būtina išlikti kritišku ir palaikyti tvarką savo Facebook profilyje! Kaip tai padaryti? Greitai sužinosite!</a:t>
            </a:r>
            <a:endParaRPr lang="lt-LT" sz="3200" dirty="0">
              <a:effectLst/>
              <a:ea typeface="Calibri" panose="020F0502020204030204" pitchFamily="34" charset="0"/>
              <a:cs typeface="Times New Roman" panose="02020603050405020304" pitchFamily="18" charset="0"/>
            </a:endParaRPr>
          </a:p>
        </p:txBody>
      </p:sp>
      <p:pic>
        <p:nvPicPr>
          <p:cNvPr id="6" name="Picture 5" descr="A picture containing sky&#10;&#10;Description automatically generated">
            <a:extLst>
              <a:ext uri="{FF2B5EF4-FFF2-40B4-BE49-F238E27FC236}">
                <a16:creationId xmlns:a16="http://schemas.microsoft.com/office/drawing/2014/main" id="{AC72F40E-D78C-4EF8-BA33-2B23200044A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2715133" cy="6858000"/>
          </a:xfrm>
          <a:prstGeom prst="rect">
            <a:avLst/>
          </a:prstGeom>
        </p:spPr>
      </p:pic>
    </p:spTree>
    <p:extLst>
      <p:ext uri="{BB962C8B-B14F-4D97-AF65-F5344CB8AC3E}">
        <p14:creationId xmlns:p14="http://schemas.microsoft.com/office/powerpoint/2010/main" val="41443784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Box 13">
            <a:extLst>
              <a:ext uri="{FF2B5EF4-FFF2-40B4-BE49-F238E27FC236}">
                <a16:creationId xmlns:a16="http://schemas.microsoft.com/office/drawing/2014/main" id="{43284187-807C-7C41-9C42-4FE5824BA251}"/>
              </a:ext>
            </a:extLst>
          </p:cNvPr>
          <p:cNvSpPr txBox="1"/>
          <p:nvPr/>
        </p:nvSpPr>
        <p:spPr>
          <a:xfrm>
            <a:off x="413951" y="3224476"/>
            <a:ext cx="2514881" cy="954107"/>
          </a:xfrm>
          <a:prstGeom prst="rect">
            <a:avLst/>
          </a:prstGeom>
          <a:noFill/>
        </p:spPr>
        <p:txBody>
          <a:bodyPr wrap="square" rtlCol="0">
            <a:spAutoFit/>
          </a:bodyPr>
          <a:lstStyle/>
          <a:p>
            <a:pPr algn="ctr"/>
            <a:r>
              <a:rPr lang="lt-LT" sz="2800" dirty="0">
                <a:solidFill>
                  <a:schemeClr val="bg1"/>
                </a:solidFill>
                <a:ea typeface="Bariol" panose="02000506040000020003"/>
              </a:rPr>
              <a:t>ĮJUNK KRITINĮ MĄSTYMĄ!</a:t>
            </a:r>
            <a:endParaRPr lang="en-US" sz="2800" dirty="0">
              <a:solidFill>
                <a:schemeClr val="bg1"/>
              </a:solidFill>
              <a:ea typeface="Bariol" panose="02000506040000020003"/>
            </a:endParaRPr>
          </a:p>
        </p:txBody>
      </p:sp>
      <p:sp>
        <p:nvSpPr>
          <p:cNvPr id="17" name="TextBox 16">
            <a:extLst>
              <a:ext uri="{FF2B5EF4-FFF2-40B4-BE49-F238E27FC236}">
                <a16:creationId xmlns:a16="http://schemas.microsoft.com/office/drawing/2014/main" id="{73D5C9CF-9B45-CF49-8944-1B67CB358C72}"/>
              </a:ext>
            </a:extLst>
          </p:cNvPr>
          <p:cNvSpPr txBox="1"/>
          <p:nvPr/>
        </p:nvSpPr>
        <p:spPr>
          <a:xfrm>
            <a:off x="2052920" y="865370"/>
            <a:ext cx="9662985" cy="707886"/>
          </a:xfrm>
          <a:prstGeom prst="rect">
            <a:avLst/>
          </a:prstGeom>
          <a:noFill/>
        </p:spPr>
        <p:txBody>
          <a:bodyPr wrap="square" rtlCol="0">
            <a:spAutoFit/>
          </a:bodyPr>
          <a:lstStyle/>
          <a:p>
            <a:pPr algn="r"/>
            <a:r>
              <a:rPr lang="lt-LT" sz="4000" dirty="0">
                <a:ea typeface="Bariol" panose="02000506040000020003" pitchFamily="2" charset="-128"/>
              </a:rPr>
              <a:t>TEORINĖ DALIS II</a:t>
            </a:r>
            <a:endParaRPr lang="en-US" sz="4000" dirty="0">
              <a:ea typeface="Bariol" panose="02000506040000020003" pitchFamily="2" charset="-128"/>
            </a:endParaRPr>
          </a:p>
        </p:txBody>
      </p:sp>
      <p:cxnSp>
        <p:nvCxnSpPr>
          <p:cNvPr id="5" name="Straight Connector 4">
            <a:extLst>
              <a:ext uri="{FF2B5EF4-FFF2-40B4-BE49-F238E27FC236}">
                <a16:creationId xmlns:a16="http://schemas.microsoft.com/office/drawing/2014/main" id="{FC76CE2E-E115-884C-9F34-5BE0A6D88C26}"/>
              </a:ext>
            </a:extLst>
          </p:cNvPr>
          <p:cNvCxnSpPr>
            <a:cxnSpLocks/>
          </p:cNvCxnSpPr>
          <p:nvPr/>
        </p:nvCxnSpPr>
        <p:spPr>
          <a:xfrm>
            <a:off x="5931243" y="1575029"/>
            <a:ext cx="6260757" cy="0"/>
          </a:xfrm>
          <a:prstGeom prst="line">
            <a:avLst/>
          </a:prstGeom>
          <a:l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sp>
        <p:nvSpPr>
          <p:cNvPr id="2" name="Rectangle 1">
            <a:extLst>
              <a:ext uri="{FF2B5EF4-FFF2-40B4-BE49-F238E27FC236}">
                <a16:creationId xmlns:a16="http://schemas.microsoft.com/office/drawing/2014/main" id="{FF4B3F97-A954-4531-B7E4-0CF9579D69BD}"/>
              </a:ext>
            </a:extLst>
          </p:cNvPr>
          <p:cNvSpPr/>
          <p:nvPr/>
        </p:nvSpPr>
        <p:spPr>
          <a:xfrm>
            <a:off x="3444536" y="1706904"/>
            <a:ext cx="8490012" cy="5386090"/>
          </a:xfrm>
          <a:prstGeom prst="rect">
            <a:avLst/>
          </a:prstGeom>
        </p:spPr>
        <p:txBody>
          <a:bodyPr wrap="square">
            <a:spAutoFit/>
          </a:bodyPr>
          <a:lstStyle/>
          <a:p>
            <a:pPr algn="just">
              <a:spcAft>
                <a:spcPts val="0"/>
              </a:spcAft>
            </a:pPr>
            <a:r>
              <a:rPr lang="lt-LT" sz="2000" dirty="0">
                <a:ea typeface="Calibri" panose="020F0502020204030204" pitchFamily="34" charset="0"/>
                <a:cs typeface="Times New Roman" panose="02020603050405020304" pitchFamily="18" charset="0"/>
              </a:rPr>
              <a:t>Kokios yra pagrindinės taisyklės norint turėti švarų ir saugų Facebook profilį:</a:t>
            </a:r>
          </a:p>
          <a:p>
            <a:pPr algn="just">
              <a:spcAft>
                <a:spcPts val="0"/>
              </a:spcAft>
            </a:pPr>
            <a:endParaRPr lang="lt-LT" sz="2000" dirty="0">
              <a:ea typeface="Calibri" panose="020F0502020204030204" pitchFamily="34" charset="0"/>
              <a:cs typeface="Times New Roman" panose="02020603050405020304" pitchFamily="18" charset="0"/>
            </a:endParaRPr>
          </a:p>
          <a:p>
            <a:pPr algn="just">
              <a:spcAft>
                <a:spcPts val="0"/>
              </a:spcAft>
            </a:pPr>
            <a:r>
              <a:rPr lang="lt-LT" sz="2000" dirty="0">
                <a:ea typeface="Calibri" panose="020F0502020204030204" pitchFamily="34" charset="0"/>
                <a:cs typeface="Times New Roman" panose="02020603050405020304" pitchFamily="18" charset="0"/>
              </a:rPr>
              <a:t>•	Pirmiausia – niekam nesakykite savo slaptažodžio!</a:t>
            </a:r>
          </a:p>
          <a:p>
            <a:pPr algn="just">
              <a:spcAft>
                <a:spcPts val="0"/>
              </a:spcAft>
            </a:pPr>
            <a:r>
              <a:rPr lang="lt-LT" sz="2000" dirty="0">
                <a:ea typeface="Calibri" panose="020F0502020204030204" pitchFamily="34" charset="0"/>
                <a:cs typeface="Times New Roman" panose="02020603050405020304" pitchFamily="18" charset="0"/>
              </a:rPr>
              <a:t>•	Peržiūrėkite savo virtualiųjų draugų sąrašą – ar tikrai juos visus pažįstate? </a:t>
            </a:r>
          </a:p>
          <a:p>
            <a:pPr algn="just">
              <a:spcAft>
                <a:spcPts val="0"/>
              </a:spcAft>
            </a:pPr>
            <a:r>
              <a:rPr lang="lt-LT" sz="2000" dirty="0">
                <a:ea typeface="Calibri" panose="020F0502020204030204" pitchFamily="34" charset="0"/>
                <a:cs typeface="Times New Roman" panose="02020603050405020304" pitchFamily="18" charset="0"/>
              </a:rPr>
              <a:t>•	Sugrupuok savo virtualiuosius draugus į „artimus draugus“ ir „pažįstamus“. Taip savo naujienų sraute matysi tik tau svarbius įrašus. Taip pat dalinantis įrašu ar nuotrauka galėsi pasirinkti, kad tai matytų tik tavo artimi draugai.</a:t>
            </a:r>
          </a:p>
          <a:p>
            <a:pPr algn="just">
              <a:spcAft>
                <a:spcPts val="0"/>
              </a:spcAft>
            </a:pPr>
            <a:r>
              <a:rPr lang="lt-LT" sz="2000" dirty="0">
                <a:ea typeface="Calibri" panose="020F0502020204030204" pitchFamily="34" charset="0"/>
                <a:cs typeface="Times New Roman" panose="02020603050405020304" pitchFamily="18" charset="0"/>
              </a:rPr>
              <a:t>•	Būkite atsargūs ir nepriimkite į draugus asmenų, kurie neturi profilio nuotraukos, yra užsislaptinę visą informaciją apie save ir pasivadinę netikru vardu.</a:t>
            </a:r>
          </a:p>
          <a:p>
            <a:pPr algn="just">
              <a:spcAft>
                <a:spcPts val="0"/>
              </a:spcAft>
            </a:pPr>
            <a:r>
              <a:rPr lang="lt-LT" sz="2000" dirty="0">
                <a:ea typeface="Calibri" panose="020F0502020204030204" pitchFamily="34" charset="0"/>
                <a:cs typeface="Times New Roman" panose="02020603050405020304" pitchFamily="18" charset="0"/>
              </a:rPr>
              <a:t>•	Patikrink privatumo nustatymus – įsitikink, kad tavo įrašus gali matyti tik tavo draugai.</a:t>
            </a:r>
          </a:p>
          <a:p>
            <a:pPr algn="just">
              <a:spcAft>
                <a:spcPts val="0"/>
              </a:spcAft>
            </a:pPr>
            <a:r>
              <a:rPr lang="lt-LT" sz="2000" dirty="0">
                <a:ea typeface="Calibri" panose="020F0502020204030204" pitchFamily="34" charset="0"/>
                <a:cs typeface="Times New Roman" panose="02020603050405020304" pitchFamily="18" charset="0"/>
              </a:rPr>
              <a:t>•	Pranešk apie informaciją, kuri tau yra neaktuali ar tave žeidžianti. Taip, savo naujienų sraute matysi tik tau naudingas ir įdomias naujienas bei reklamas. </a:t>
            </a:r>
          </a:p>
          <a:p>
            <a:pPr>
              <a:spcAft>
                <a:spcPts val="0"/>
              </a:spcAft>
            </a:pPr>
            <a:endParaRPr lang="lt-LT" sz="2400" dirty="0">
              <a:ea typeface="Calibri" panose="020F0502020204030204" pitchFamily="34" charset="0"/>
              <a:cs typeface="Times New Roman" panose="02020603050405020304" pitchFamily="18" charset="0"/>
            </a:endParaRPr>
          </a:p>
        </p:txBody>
      </p:sp>
      <p:pic>
        <p:nvPicPr>
          <p:cNvPr id="6" name="Picture 5" descr="A picture containing sky&#10;&#10;Description automatically generated">
            <a:extLst>
              <a:ext uri="{FF2B5EF4-FFF2-40B4-BE49-F238E27FC236}">
                <a16:creationId xmlns:a16="http://schemas.microsoft.com/office/drawing/2014/main" id="{16927F42-F472-44DC-B6F1-9A31684793C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2715133" cy="6858000"/>
          </a:xfrm>
          <a:prstGeom prst="rect">
            <a:avLst/>
          </a:prstGeom>
        </p:spPr>
      </p:pic>
    </p:spTree>
    <p:extLst>
      <p:ext uri="{BB962C8B-B14F-4D97-AF65-F5344CB8AC3E}">
        <p14:creationId xmlns:p14="http://schemas.microsoft.com/office/powerpoint/2010/main" val="3804122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Box 13">
            <a:extLst>
              <a:ext uri="{FF2B5EF4-FFF2-40B4-BE49-F238E27FC236}">
                <a16:creationId xmlns:a16="http://schemas.microsoft.com/office/drawing/2014/main" id="{43284187-807C-7C41-9C42-4FE5824BA251}"/>
              </a:ext>
            </a:extLst>
          </p:cNvPr>
          <p:cNvSpPr txBox="1"/>
          <p:nvPr/>
        </p:nvSpPr>
        <p:spPr>
          <a:xfrm>
            <a:off x="413951" y="3224476"/>
            <a:ext cx="2514881" cy="954107"/>
          </a:xfrm>
          <a:prstGeom prst="rect">
            <a:avLst/>
          </a:prstGeom>
          <a:noFill/>
        </p:spPr>
        <p:txBody>
          <a:bodyPr wrap="square" rtlCol="0">
            <a:spAutoFit/>
          </a:bodyPr>
          <a:lstStyle/>
          <a:p>
            <a:pPr algn="ctr"/>
            <a:r>
              <a:rPr lang="lt-LT" sz="2800" dirty="0">
                <a:solidFill>
                  <a:schemeClr val="bg1"/>
                </a:solidFill>
                <a:ea typeface="Bariol" panose="02000506040000020003"/>
              </a:rPr>
              <a:t>ĮJUNK KRITINĮ MĄSTYMĄ!</a:t>
            </a:r>
            <a:endParaRPr lang="en-US" sz="2800" dirty="0">
              <a:solidFill>
                <a:schemeClr val="bg1"/>
              </a:solidFill>
              <a:ea typeface="Bariol" panose="02000506040000020003"/>
            </a:endParaRPr>
          </a:p>
        </p:txBody>
      </p:sp>
      <p:sp>
        <p:nvSpPr>
          <p:cNvPr id="17" name="TextBox 16">
            <a:extLst>
              <a:ext uri="{FF2B5EF4-FFF2-40B4-BE49-F238E27FC236}">
                <a16:creationId xmlns:a16="http://schemas.microsoft.com/office/drawing/2014/main" id="{73D5C9CF-9B45-CF49-8944-1B67CB358C72}"/>
              </a:ext>
            </a:extLst>
          </p:cNvPr>
          <p:cNvSpPr txBox="1"/>
          <p:nvPr/>
        </p:nvSpPr>
        <p:spPr>
          <a:xfrm>
            <a:off x="1990776" y="865370"/>
            <a:ext cx="9662985" cy="707886"/>
          </a:xfrm>
          <a:prstGeom prst="rect">
            <a:avLst/>
          </a:prstGeom>
          <a:noFill/>
        </p:spPr>
        <p:txBody>
          <a:bodyPr wrap="square" rtlCol="0">
            <a:spAutoFit/>
          </a:bodyPr>
          <a:lstStyle/>
          <a:p>
            <a:pPr algn="r"/>
            <a:r>
              <a:rPr lang="lt-LT" sz="4000" dirty="0">
                <a:ea typeface="Bariol" panose="02000506040000020003" pitchFamily="2" charset="-128"/>
              </a:rPr>
              <a:t>TEORINĖ DALIS III</a:t>
            </a:r>
            <a:endParaRPr lang="en-US" sz="4000" dirty="0">
              <a:ea typeface="Bariol" panose="02000506040000020003" pitchFamily="2" charset="-128"/>
            </a:endParaRPr>
          </a:p>
        </p:txBody>
      </p:sp>
      <p:cxnSp>
        <p:nvCxnSpPr>
          <p:cNvPr id="5" name="Straight Connector 4">
            <a:extLst>
              <a:ext uri="{FF2B5EF4-FFF2-40B4-BE49-F238E27FC236}">
                <a16:creationId xmlns:a16="http://schemas.microsoft.com/office/drawing/2014/main" id="{FC76CE2E-E115-884C-9F34-5BE0A6D88C26}"/>
              </a:ext>
            </a:extLst>
          </p:cNvPr>
          <p:cNvCxnSpPr>
            <a:cxnSpLocks/>
          </p:cNvCxnSpPr>
          <p:nvPr/>
        </p:nvCxnSpPr>
        <p:spPr>
          <a:xfrm>
            <a:off x="5931243" y="1653020"/>
            <a:ext cx="6260757" cy="0"/>
          </a:xfrm>
          <a:prstGeom prst="line">
            <a:avLst/>
          </a:prstGeom>
          <a:l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sp>
        <p:nvSpPr>
          <p:cNvPr id="3" name="Rectangle 2">
            <a:extLst>
              <a:ext uri="{FF2B5EF4-FFF2-40B4-BE49-F238E27FC236}">
                <a16:creationId xmlns:a16="http://schemas.microsoft.com/office/drawing/2014/main" id="{F91CBE8A-9AE5-4899-8A3E-CCF48174727A}"/>
              </a:ext>
            </a:extLst>
          </p:cNvPr>
          <p:cNvSpPr/>
          <p:nvPr/>
        </p:nvSpPr>
        <p:spPr>
          <a:xfrm>
            <a:off x="3770390" y="1999249"/>
            <a:ext cx="7883371" cy="4708597"/>
          </a:xfrm>
          <a:prstGeom prst="rect">
            <a:avLst/>
          </a:prstGeom>
        </p:spPr>
        <p:txBody>
          <a:bodyPr wrap="square">
            <a:spAutoFit/>
          </a:bodyPr>
          <a:lstStyle/>
          <a:p>
            <a:pPr algn="just"/>
            <a:r>
              <a:rPr lang="lt-LT" sz="2400" dirty="0">
                <a:ea typeface="Calibri" panose="020F0502020204030204" pitchFamily="34" charset="0"/>
                <a:cs typeface="Times New Roman" panose="02020603050405020304" pitchFamily="18" charset="0"/>
              </a:rPr>
              <a:t>Kuomet vertėtų atsargiai vertinti reklaminį pasiūlymą ar skelbimą? (II)</a:t>
            </a:r>
          </a:p>
          <a:p>
            <a:pPr marL="285750" lvl="0" indent="-285750" algn="just">
              <a:buFont typeface="Arial" panose="020B0604020202020204" pitchFamily="34" charset="0"/>
              <a:buChar char="•"/>
            </a:pPr>
            <a:endParaRPr lang="lt-LT" sz="2400" dirty="0"/>
          </a:p>
          <a:p>
            <a:pPr marL="285750" lvl="0" indent="-285750" algn="just">
              <a:buFont typeface="Arial" panose="020B0604020202020204" pitchFamily="34" charset="0"/>
              <a:buChar char="•"/>
            </a:pPr>
            <a:r>
              <a:rPr lang="lt-LT" sz="2400" dirty="0"/>
              <a:t>Apie siūlomas gėrybes nerandate patikimos informacijos.</a:t>
            </a:r>
          </a:p>
          <a:p>
            <a:pPr marL="285750" lvl="0" indent="-285750" algn="just">
              <a:buFont typeface="Arial" panose="020B0604020202020204" pitchFamily="34" charset="0"/>
              <a:buChar char="•"/>
            </a:pPr>
            <a:r>
              <a:rPr lang="lt-LT" sz="2400" dirty="0"/>
              <a:t>Neaiškiais tikslais prašoma pateikti asmens ar mokėjimo duomenis.</a:t>
            </a:r>
          </a:p>
          <a:p>
            <a:pPr marL="285750" lvl="0" indent="-285750" algn="just">
              <a:buFont typeface="Arial" panose="020B0604020202020204" pitchFamily="34" charset="0"/>
              <a:buChar char="•"/>
            </a:pPr>
            <a:r>
              <a:rPr lang="lt-LT" sz="2400" dirty="0"/>
              <a:t>Tokių pasiūlymų autoriai nenurodo savo kontaktinių duomenų, rekvizitų.</a:t>
            </a:r>
          </a:p>
          <a:p>
            <a:pPr marL="285750" lvl="0" indent="-285750" algn="just">
              <a:buFont typeface="Arial" panose="020B0604020202020204" pitchFamily="34" charset="0"/>
              <a:buChar char="•"/>
            </a:pPr>
            <a:r>
              <a:rPr lang="lt-LT" sz="2400" dirty="0"/>
              <a:t>Įtartinai ragina pervesti pinigus, pirkti neaiškią prekę ir laukti praturtėjimo ar esą stebuklingos prekės rezultato.</a:t>
            </a:r>
          </a:p>
          <a:p>
            <a:pPr marL="285750" lvl="0" indent="-285750" algn="just">
              <a:buFont typeface="Arial" panose="020B0604020202020204" pitchFamily="34" charset="0"/>
              <a:buChar char="•"/>
            </a:pPr>
            <a:r>
              <a:rPr lang="lt-LT" sz="2400" dirty="0"/>
              <a:t>Nukreipia į neaiškų, nesaugų internetinį puslapį.</a:t>
            </a:r>
          </a:p>
          <a:p>
            <a:pPr lvl="0"/>
            <a:endParaRPr lang="lt-LT" sz="2400" dirty="0">
              <a:effectLst/>
            </a:endParaRPr>
          </a:p>
          <a:p>
            <a:pPr algn="just">
              <a:lnSpc>
                <a:spcPct val="107000"/>
              </a:lnSpc>
              <a:spcAft>
                <a:spcPts val="800"/>
              </a:spcAft>
            </a:pPr>
            <a:endParaRPr lang="lt-LT" sz="1200" dirty="0">
              <a:latin typeface="Times New Roman" panose="02020603050405020304" pitchFamily="18" charset="0"/>
              <a:ea typeface="Times New Roman" panose="02020603050405020304" pitchFamily="18" charset="0"/>
            </a:endParaRPr>
          </a:p>
        </p:txBody>
      </p:sp>
      <p:pic>
        <p:nvPicPr>
          <p:cNvPr id="6" name="Picture 5" descr="A picture containing sky&#10;&#10;Description automatically generated">
            <a:extLst>
              <a:ext uri="{FF2B5EF4-FFF2-40B4-BE49-F238E27FC236}">
                <a16:creationId xmlns:a16="http://schemas.microsoft.com/office/drawing/2014/main" id="{073C444C-E896-440B-8A8B-7F1A8ABB06E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2715133" cy="6858000"/>
          </a:xfrm>
          <a:prstGeom prst="rect">
            <a:avLst/>
          </a:prstGeom>
        </p:spPr>
      </p:pic>
    </p:spTree>
    <p:extLst>
      <p:ext uri="{BB962C8B-B14F-4D97-AF65-F5344CB8AC3E}">
        <p14:creationId xmlns:p14="http://schemas.microsoft.com/office/powerpoint/2010/main" val="22132750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E04867-106F-485B-A637-EF17D74A0E53}"/>
              </a:ext>
            </a:extLst>
          </p:cNvPr>
          <p:cNvSpPr>
            <a:spLocks noGrp="1"/>
          </p:cNvSpPr>
          <p:nvPr>
            <p:ph type="title"/>
          </p:nvPr>
        </p:nvSpPr>
        <p:spPr>
          <a:xfrm>
            <a:off x="668786" y="1034627"/>
            <a:ext cx="11137777" cy="1325563"/>
          </a:xfrm>
        </p:spPr>
        <p:txBody>
          <a:bodyPr>
            <a:normAutofit/>
          </a:bodyPr>
          <a:lstStyle/>
          <a:p>
            <a:pPr algn="r"/>
            <a:r>
              <a:rPr lang="lt-LT" dirty="0">
                <a:latin typeface="+mn-lt"/>
                <a:ea typeface="Bariol" panose="02000506040000020003" pitchFamily="2" charset="-128"/>
              </a:rPr>
              <a:t>TAISYKLĖS </a:t>
            </a:r>
            <a:r>
              <a:rPr lang="lt-LT" dirty="0">
                <a:ea typeface="Bariol" panose="02000506040000020003" pitchFamily="2" charset="-128"/>
              </a:rPr>
              <a:t> </a:t>
            </a:r>
            <a:br>
              <a:rPr lang="en-US" dirty="0">
                <a:ea typeface="Bariol" panose="02000506040000020003" pitchFamily="2" charset="-128"/>
              </a:rPr>
            </a:br>
            <a:endParaRPr lang="lt-LT" dirty="0"/>
          </a:p>
        </p:txBody>
      </p:sp>
      <p:sp>
        <p:nvSpPr>
          <p:cNvPr id="3" name="Content Placeholder 2">
            <a:extLst>
              <a:ext uri="{FF2B5EF4-FFF2-40B4-BE49-F238E27FC236}">
                <a16:creationId xmlns:a16="http://schemas.microsoft.com/office/drawing/2014/main" id="{A3BFCBC3-1568-477F-A57B-A9B7F491708A}"/>
              </a:ext>
            </a:extLst>
          </p:cNvPr>
          <p:cNvSpPr>
            <a:spLocks noGrp="1"/>
          </p:cNvSpPr>
          <p:nvPr>
            <p:ph idx="1"/>
          </p:nvPr>
        </p:nvSpPr>
        <p:spPr>
          <a:xfrm>
            <a:off x="3985337" y="1885804"/>
            <a:ext cx="7821226" cy="4797109"/>
          </a:xfrm>
        </p:spPr>
        <p:txBody>
          <a:bodyPr>
            <a:normAutofit fontScale="77500" lnSpcReduction="20000"/>
          </a:bodyPr>
          <a:lstStyle/>
          <a:p>
            <a:pPr lvl="0"/>
            <a:r>
              <a:rPr lang="lt-LT" dirty="0"/>
              <a:t>Trumpai išdėstoma užsiėmimo teorinė dalis.</a:t>
            </a:r>
          </a:p>
          <a:p>
            <a:pPr lvl="0"/>
            <a:r>
              <a:rPr lang="lt-LT" dirty="0"/>
              <a:t>Į užsiėmimą atvykę moksleiviai suskirstomi į mažas grupeles po 2-3 dalyvius. Asmenų skaičius grupėse gali kisti, atsižvelgiant į lankytojų skaičių. </a:t>
            </a:r>
          </a:p>
          <a:p>
            <a:pPr lvl="0"/>
            <a:r>
              <a:rPr lang="lt-LT" dirty="0"/>
              <a:t>Kiekviena grupė gauna po 6 užduotis.</a:t>
            </a:r>
          </a:p>
          <a:p>
            <a:pPr lvl="0"/>
            <a:r>
              <a:rPr lang="lt-LT" dirty="0"/>
              <a:t>Dalyviai kviečiami išanalizuoti situacijas, kritiškai įvertinus, atsakyti į pateiktus klausimus.</a:t>
            </a:r>
          </a:p>
          <a:p>
            <a:pPr lvl="0"/>
            <a:r>
              <a:rPr lang="lt-LT" dirty="0"/>
              <a:t>Užduočiai atlikti dalyviams suteikiama 3</a:t>
            </a:r>
            <a:r>
              <a:rPr lang="en-US" dirty="0"/>
              <a:t>0 min. </a:t>
            </a:r>
            <a:r>
              <a:rPr lang="lt-LT" dirty="0"/>
              <a:t>Reaguoti pagal auditorijos poreikius.</a:t>
            </a:r>
          </a:p>
          <a:p>
            <a:pPr lvl="0"/>
            <a:r>
              <a:rPr lang="lt-LT" dirty="0"/>
              <a:t>Užsiėmimo pabaigoje vedėjas kviečia auditoriją aptarti kiekvieną atvejį. Išklausomi grupių atsakymai. Esant poreikiui – atsakymai papildomi.</a:t>
            </a:r>
          </a:p>
          <a:p>
            <a:pPr lvl="0"/>
            <a:r>
              <a:rPr lang="lt-LT" dirty="0"/>
              <a:t>Visi dalyviai kviečiami pasitikrinti savo Facebook profilius ir jų švarą. </a:t>
            </a:r>
          </a:p>
          <a:p>
            <a:pPr lvl="0"/>
            <a:r>
              <a:rPr lang="lt-LT" dirty="0"/>
              <a:t>Dar kartelį akcentuojami esminiai momentai, kaip palaikyti saugų ir švarų Facebook profilį.</a:t>
            </a:r>
          </a:p>
          <a:p>
            <a:pPr marL="0" indent="0">
              <a:buNone/>
            </a:pPr>
            <a:endParaRPr lang="lt-LT" dirty="0"/>
          </a:p>
        </p:txBody>
      </p:sp>
      <p:cxnSp>
        <p:nvCxnSpPr>
          <p:cNvPr id="4" name="Straight Connector 3">
            <a:extLst>
              <a:ext uri="{FF2B5EF4-FFF2-40B4-BE49-F238E27FC236}">
                <a16:creationId xmlns:a16="http://schemas.microsoft.com/office/drawing/2014/main" id="{6D7B235F-7545-4D1A-9525-85DF6CC2D25C}"/>
              </a:ext>
            </a:extLst>
          </p:cNvPr>
          <p:cNvCxnSpPr>
            <a:cxnSpLocks/>
          </p:cNvCxnSpPr>
          <p:nvPr/>
        </p:nvCxnSpPr>
        <p:spPr>
          <a:xfrm>
            <a:off x="5931243" y="1697409"/>
            <a:ext cx="6260757" cy="0"/>
          </a:xfrm>
          <a:prstGeom prst="line">
            <a:avLst/>
          </a:prstGeom>
          <a:l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pic>
        <p:nvPicPr>
          <p:cNvPr id="5" name="Picture 4" descr="A picture containing sky&#10;&#10;Description automatically generated">
            <a:extLst>
              <a:ext uri="{FF2B5EF4-FFF2-40B4-BE49-F238E27FC236}">
                <a16:creationId xmlns:a16="http://schemas.microsoft.com/office/drawing/2014/main" id="{F1BAFB72-0BF1-468A-BD7B-8CBE977D8EF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2715133" cy="6858000"/>
          </a:xfrm>
          <a:prstGeom prst="rect">
            <a:avLst/>
          </a:prstGeom>
        </p:spPr>
      </p:pic>
    </p:spTree>
    <p:extLst>
      <p:ext uri="{BB962C8B-B14F-4D97-AF65-F5344CB8AC3E}">
        <p14:creationId xmlns:p14="http://schemas.microsoft.com/office/powerpoint/2010/main" val="41235333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96C883-4D33-46A2-83D9-FF760E75BC21}"/>
              </a:ext>
            </a:extLst>
          </p:cNvPr>
          <p:cNvSpPr>
            <a:spLocks noGrp="1"/>
          </p:cNvSpPr>
          <p:nvPr>
            <p:ph type="ctrTitle"/>
          </p:nvPr>
        </p:nvSpPr>
        <p:spPr>
          <a:xfrm>
            <a:off x="2886075" y="1384981"/>
            <a:ext cx="9144000" cy="1014636"/>
          </a:xfrm>
        </p:spPr>
        <p:txBody>
          <a:bodyPr/>
          <a:lstStyle/>
          <a:p>
            <a:r>
              <a:rPr lang="lt-LT" b="1" dirty="0">
                <a:latin typeface="+mn-lt"/>
              </a:rPr>
              <a:t>SĖKMĖS!</a:t>
            </a:r>
          </a:p>
        </p:txBody>
      </p:sp>
      <p:pic>
        <p:nvPicPr>
          <p:cNvPr id="6" name="Picture 5" descr="prisijungusi LT.jpg">
            <a:extLst>
              <a:ext uri="{FF2B5EF4-FFF2-40B4-BE49-F238E27FC236}">
                <a16:creationId xmlns:a16="http://schemas.microsoft.com/office/drawing/2014/main" id="{F6393649-05FF-41E0-BF12-35B4A033C9EB}"/>
              </a:ext>
            </a:extLst>
          </p:cNvPr>
          <p:cNvPicPr>
            <a:picLocks noChangeAspect="1"/>
          </p:cNvPicPr>
          <p:nvPr/>
        </p:nvPicPr>
        <p:blipFill>
          <a:blip r:embed="rId2" cstate="print"/>
          <a:stretch>
            <a:fillRect/>
          </a:stretch>
        </p:blipFill>
        <p:spPr>
          <a:xfrm>
            <a:off x="5421975" y="4097708"/>
            <a:ext cx="4529893" cy="1042597"/>
          </a:xfrm>
          <a:prstGeom prst="rect">
            <a:avLst/>
          </a:prstGeom>
        </p:spPr>
      </p:pic>
      <p:cxnSp>
        <p:nvCxnSpPr>
          <p:cNvPr id="8" name="Straight Connector 7">
            <a:extLst>
              <a:ext uri="{FF2B5EF4-FFF2-40B4-BE49-F238E27FC236}">
                <a16:creationId xmlns:a16="http://schemas.microsoft.com/office/drawing/2014/main" id="{87A7F02A-2F18-4F39-853C-8F11686E6CB7}"/>
              </a:ext>
            </a:extLst>
          </p:cNvPr>
          <p:cNvCxnSpPr/>
          <p:nvPr/>
        </p:nvCxnSpPr>
        <p:spPr>
          <a:xfrm>
            <a:off x="3070238" y="2598661"/>
            <a:ext cx="8763000" cy="0"/>
          </a:xfrm>
          <a:prstGeom prst="line">
            <a:avLst/>
          </a:prstGeom>
        </p:spPr>
        <p:style>
          <a:lnRef idx="1">
            <a:schemeClr val="dk1"/>
          </a:lnRef>
          <a:fillRef idx="0">
            <a:schemeClr val="dk1"/>
          </a:fillRef>
          <a:effectRef idx="0">
            <a:schemeClr val="dk1"/>
          </a:effectRef>
          <a:fontRef idx="minor">
            <a:schemeClr val="tx1"/>
          </a:fontRef>
        </p:style>
      </p:cxnSp>
      <p:pic>
        <p:nvPicPr>
          <p:cNvPr id="10" name="Picture 9" descr="A picture containing sky&#10;&#10;Description automatically generated">
            <a:extLst>
              <a:ext uri="{FF2B5EF4-FFF2-40B4-BE49-F238E27FC236}">
                <a16:creationId xmlns:a16="http://schemas.microsoft.com/office/drawing/2014/main" id="{04A5B8FB-1CDD-4E77-83CC-6C68A87BEEE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2715133" cy="6858000"/>
          </a:xfrm>
          <a:prstGeom prst="rect">
            <a:avLst/>
          </a:prstGeom>
        </p:spPr>
      </p:pic>
      <p:pic>
        <p:nvPicPr>
          <p:cNvPr id="7" name="Picture 6">
            <a:extLst>
              <a:ext uri="{FF2B5EF4-FFF2-40B4-BE49-F238E27FC236}">
                <a16:creationId xmlns:a16="http://schemas.microsoft.com/office/drawing/2014/main" id="{60336190-5E99-4002-895F-8FC54EEA3698}"/>
              </a:ext>
            </a:extLst>
          </p:cNvPr>
          <p:cNvPicPr>
            <a:picLocks noChangeAspect="1"/>
          </p:cNvPicPr>
          <p:nvPr/>
        </p:nvPicPr>
        <p:blipFill>
          <a:blip r:embed="rId4"/>
          <a:stretch>
            <a:fillRect/>
          </a:stretch>
        </p:blipFill>
        <p:spPr>
          <a:xfrm>
            <a:off x="3994301" y="6029918"/>
            <a:ext cx="6914874" cy="679140"/>
          </a:xfrm>
          <a:prstGeom prst="rect">
            <a:avLst/>
          </a:prstGeom>
        </p:spPr>
      </p:pic>
    </p:spTree>
    <p:extLst>
      <p:ext uri="{BB962C8B-B14F-4D97-AF65-F5344CB8AC3E}">
        <p14:creationId xmlns:p14="http://schemas.microsoft.com/office/powerpoint/2010/main" val="398955304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141</TotalTime>
  <Words>546</Words>
  <Application>Microsoft Office PowerPoint</Application>
  <PresentationFormat>Widescreen</PresentationFormat>
  <Paragraphs>47</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Calibri Light</vt:lpstr>
      <vt:lpstr>Times New Roman</vt:lpstr>
      <vt:lpstr>Office Theme</vt:lpstr>
      <vt:lpstr>Praktinis užsiėmimas  MANO PROFILIS – MANO ERDVĖ</vt:lpstr>
      <vt:lpstr>PowerPoint Presentation</vt:lpstr>
      <vt:lpstr>PowerPoint Presentation</vt:lpstr>
      <vt:lpstr>PowerPoint Presentation</vt:lpstr>
      <vt:lpstr>PowerPoint Presentation</vt:lpstr>
      <vt:lpstr>PowerPoint Presentation</vt:lpstr>
      <vt:lpstr>TAISYKLĖS   </vt:lpstr>
      <vt:lpstr>SĖKMĖS!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Praktinis užsiėmimas FAKTAS AR MITAS? Kaip atpažinti melagingą informaciją internete“</dc:title>
  <dc:creator>Viltare Platzner</dc:creator>
  <cp:lastModifiedBy>Viltare Platzner</cp:lastModifiedBy>
  <cp:revision>2</cp:revision>
  <dcterms:created xsi:type="dcterms:W3CDTF">2020-03-12T12:49:43Z</dcterms:created>
  <dcterms:modified xsi:type="dcterms:W3CDTF">2020-03-13T12:37:58Z</dcterms:modified>
</cp:coreProperties>
</file>