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 id="264" r:id="rId7"/>
    <p:sldId id="265" r:id="rId8"/>
    <p:sldId id="267" r:id="rId9"/>
    <p:sldId id="268" r:id="rId10"/>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4D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6D6F56-7E8C-4FD2-A158-2A1C9623672B}" v="31" dt="2020-03-13T12:38:07.449"/>
    <p1510:client id="{EC15505C-59BF-44B0-9774-91866DBB036F}" v="16" dt="2020-03-12T14:32:50.9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ltare Platzner" userId="2f472c0d786b00a0" providerId="LiveId" clId="{E56D6F56-7E8C-4FD2-A158-2A1C9623672B}"/>
    <pc:docChg chg="undo custSel addSld delSld modSld">
      <pc:chgData name="Viltare Platzner" userId="2f472c0d786b00a0" providerId="LiveId" clId="{E56D6F56-7E8C-4FD2-A158-2A1C9623672B}" dt="2020-03-13T12:38:16.645" v="295" actId="1076"/>
      <pc:docMkLst>
        <pc:docMk/>
      </pc:docMkLst>
      <pc:sldChg chg="addSp delSp modSp mod">
        <pc:chgData name="Viltare Platzner" userId="2f472c0d786b00a0" providerId="LiveId" clId="{E56D6F56-7E8C-4FD2-A158-2A1C9623672B}" dt="2020-03-13T11:40:03.928" v="245" actId="1076"/>
        <pc:sldMkLst>
          <pc:docMk/>
          <pc:sldMk cId="1938078280" sldId="256"/>
        </pc:sldMkLst>
        <pc:spChg chg="mod">
          <ac:chgData name="Viltare Platzner" userId="2f472c0d786b00a0" providerId="LiveId" clId="{E56D6F56-7E8C-4FD2-A158-2A1C9623672B}" dt="2020-03-13T11:40:03.928" v="245" actId="1076"/>
          <ac:spMkLst>
            <pc:docMk/>
            <pc:sldMk cId="1938078280" sldId="256"/>
            <ac:spMk id="2" creationId="{72E88E6F-80D5-4719-B879-82C795E60F4E}"/>
          </ac:spMkLst>
        </pc:spChg>
        <pc:spChg chg="del mod">
          <ac:chgData name="Viltare Platzner" userId="2f472c0d786b00a0" providerId="LiveId" clId="{E56D6F56-7E8C-4FD2-A158-2A1C9623672B}" dt="2020-03-13T11:37:50.416" v="234" actId="478"/>
          <ac:spMkLst>
            <pc:docMk/>
            <pc:sldMk cId="1938078280" sldId="256"/>
            <ac:spMk id="3" creationId="{B260FAEE-4561-4983-8310-736F5AFF294F}"/>
          </ac:spMkLst>
        </pc:spChg>
        <pc:picChg chg="add">
          <ac:chgData name="Viltare Platzner" userId="2f472c0d786b00a0" providerId="LiveId" clId="{E56D6F56-7E8C-4FD2-A158-2A1C9623672B}" dt="2020-03-13T11:37:41.135" v="230"/>
          <ac:picMkLst>
            <pc:docMk/>
            <pc:sldMk cId="1938078280" sldId="256"/>
            <ac:picMk id="4" creationId="{F9EA4800-E976-4FDC-852C-92D5F91772F5}"/>
          </ac:picMkLst>
        </pc:picChg>
        <pc:picChg chg="add mod">
          <ac:chgData name="Viltare Platzner" userId="2f472c0d786b00a0" providerId="LiveId" clId="{E56D6F56-7E8C-4FD2-A158-2A1C9623672B}" dt="2020-03-13T11:38:34.097" v="244" actId="1076"/>
          <ac:picMkLst>
            <pc:docMk/>
            <pc:sldMk cId="1938078280" sldId="256"/>
            <ac:picMk id="5" creationId="{721D0A9E-1BC1-4797-B78A-EED08516FA7B}"/>
          </ac:picMkLst>
        </pc:picChg>
        <pc:picChg chg="add mod">
          <ac:chgData name="Viltare Platzner" userId="2f472c0d786b00a0" providerId="LiveId" clId="{E56D6F56-7E8C-4FD2-A158-2A1C9623672B}" dt="2020-03-13T11:38:16.703" v="241" actId="1076"/>
          <ac:picMkLst>
            <pc:docMk/>
            <pc:sldMk cId="1938078280" sldId="256"/>
            <ac:picMk id="6" creationId="{4AF0C3FB-C5C2-435E-BE42-AC14E68D35B2}"/>
          </ac:picMkLst>
        </pc:picChg>
      </pc:sldChg>
      <pc:sldChg chg="addSp modSp mod">
        <pc:chgData name="Viltare Platzner" userId="2f472c0d786b00a0" providerId="LiveId" clId="{E56D6F56-7E8C-4FD2-A158-2A1C9623672B}" dt="2020-03-13T11:47:05.689" v="256" actId="20577"/>
        <pc:sldMkLst>
          <pc:docMk/>
          <pc:sldMk cId="1506879387" sldId="260"/>
        </pc:sldMkLst>
        <pc:graphicFrameChg chg="mod modGraphic">
          <ac:chgData name="Viltare Platzner" userId="2f472c0d786b00a0" providerId="LiveId" clId="{E56D6F56-7E8C-4FD2-A158-2A1C9623672B}" dt="2020-03-13T11:47:05.689" v="256" actId="20577"/>
          <ac:graphicFrameMkLst>
            <pc:docMk/>
            <pc:sldMk cId="1506879387" sldId="260"/>
            <ac:graphicFrameMk id="2" creationId="{CE4CC7EB-7BDE-FF45-90ED-E4E10C6D9FC0}"/>
          </ac:graphicFrameMkLst>
        </pc:graphicFrameChg>
        <pc:picChg chg="add">
          <ac:chgData name="Viltare Platzner" userId="2f472c0d786b00a0" providerId="LiveId" clId="{E56D6F56-7E8C-4FD2-A158-2A1C9623672B}" dt="2020-03-13T11:40:29.682" v="246"/>
          <ac:picMkLst>
            <pc:docMk/>
            <pc:sldMk cId="1506879387" sldId="260"/>
            <ac:picMk id="6" creationId="{5F02B257-86B8-4652-9E5A-0BB1B970244E}"/>
          </ac:picMkLst>
        </pc:picChg>
      </pc:sldChg>
      <pc:sldChg chg="modSp mod">
        <pc:chgData name="Viltare Platzner" userId="2f472c0d786b00a0" providerId="LiveId" clId="{E56D6F56-7E8C-4FD2-A158-2A1C9623672B}" dt="2020-03-13T11:47:19.924" v="273" actId="20577"/>
        <pc:sldMkLst>
          <pc:docMk/>
          <pc:sldMk cId="2245115126" sldId="261"/>
        </pc:sldMkLst>
        <pc:spChg chg="mod">
          <ac:chgData name="Viltare Platzner" userId="2f472c0d786b00a0" providerId="LiveId" clId="{E56D6F56-7E8C-4FD2-A158-2A1C9623672B}" dt="2020-03-13T11:47:19.924" v="273" actId="20577"/>
          <ac:spMkLst>
            <pc:docMk/>
            <pc:sldMk cId="2245115126" sldId="261"/>
            <ac:spMk id="14" creationId="{43284187-807C-7C41-9C42-4FE5824BA251}"/>
          </ac:spMkLst>
        </pc:spChg>
        <pc:spChg chg="mod">
          <ac:chgData name="Viltare Platzner" userId="2f472c0d786b00a0" providerId="LiveId" clId="{E56D6F56-7E8C-4FD2-A158-2A1C9623672B}" dt="2020-03-12T15:10:16.904" v="117" actId="403"/>
          <ac:spMkLst>
            <pc:docMk/>
            <pc:sldMk cId="2245115126" sldId="261"/>
            <ac:spMk id="16" creationId="{EF70D58E-2B46-B848-80AB-CA8962110A29}"/>
          </ac:spMkLst>
        </pc:spChg>
      </pc:sldChg>
      <pc:sldChg chg="addSp modSp mod">
        <pc:chgData name="Viltare Platzner" userId="2f472c0d786b00a0" providerId="LiveId" clId="{E56D6F56-7E8C-4FD2-A158-2A1C9623672B}" dt="2020-03-13T11:47:55.122" v="276"/>
        <pc:sldMkLst>
          <pc:docMk/>
          <pc:sldMk cId="4144378440" sldId="262"/>
        </pc:sldMkLst>
        <pc:spChg chg="mod">
          <ac:chgData name="Viltare Platzner" userId="2f472c0d786b00a0" providerId="LiveId" clId="{E56D6F56-7E8C-4FD2-A158-2A1C9623672B}" dt="2020-03-12T15:11:02.692" v="122" actId="123"/>
          <ac:spMkLst>
            <pc:docMk/>
            <pc:sldMk cId="4144378440" sldId="262"/>
            <ac:spMk id="2" creationId="{4C5FD80E-2E56-4A67-853C-9E669ED26F10}"/>
          </ac:spMkLst>
        </pc:spChg>
        <pc:picChg chg="add">
          <ac:chgData name="Viltare Platzner" userId="2f472c0d786b00a0" providerId="LiveId" clId="{E56D6F56-7E8C-4FD2-A158-2A1C9623672B}" dt="2020-03-13T11:47:55.122" v="276"/>
          <ac:picMkLst>
            <pc:docMk/>
            <pc:sldMk cId="4144378440" sldId="262"/>
            <ac:picMk id="6" creationId="{AC72F40E-D78C-4EF8-BA33-2B23200044A2}"/>
          </ac:picMkLst>
        </pc:picChg>
      </pc:sldChg>
      <pc:sldChg chg="addSp delSp modSp mod">
        <pc:chgData name="Viltare Platzner" userId="2f472c0d786b00a0" providerId="LiveId" clId="{E56D6F56-7E8C-4FD2-A158-2A1C9623672B}" dt="2020-03-13T11:48:30.176" v="286" actId="20577"/>
        <pc:sldMkLst>
          <pc:docMk/>
          <pc:sldMk cId="380412220" sldId="263"/>
        </pc:sldMkLst>
        <pc:spChg chg="add mod">
          <ac:chgData name="Viltare Platzner" userId="2f472c0d786b00a0" providerId="LiveId" clId="{E56D6F56-7E8C-4FD2-A158-2A1C9623672B}" dt="2020-03-13T11:48:30.176" v="286" actId="20577"/>
          <ac:spMkLst>
            <pc:docMk/>
            <pc:sldMk cId="380412220" sldId="263"/>
            <ac:spMk id="2" creationId="{FF4B3F97-A954-4531-B7E4-0CF9579D69BD}"/>
          </ac:spMkLst>
        </pc:spChg>
        <pc:spChg chg="del mod">
          <ac:chgData name="Viltare Platzner" userId="2f472c0d786b00a0" providerId="LiveId" clId="{E56D6F56-7E8C-4FD2-A158-2A1C9623672B}" dt="2020-03-12T15:11:37.969" v="125"/>
          <ac:spMkLst>
            <pc:docMk/>
            <pc:sldMk cId="380412220" sldId="263"/>
            <ac:spMk id="3" creationId="{F91CBE8A-9AE5-4899-8A3E-CCF48174727A}"/>
          </ac:spMkLst>
        </pc:spChg>
        <pc:picChg chg="add">
          <ac:chgData name="Viltare Platzner" userId="2f472c0d786b00a0" providerId="LiveId" clId="{E56D6F56-7E8C-4FD2-A158-2A1C9623672B}" dt="2020-03-13T11:47:59.963" v="277"/>
          <ac:picMkLst>
            <pc:docMk/>
            <pc:sldMk cId="380412220" sldId="263"/>
            <ac:picMk id="6" creationId="{16927F42-F472-44DC-B6F1-9A31684793C1}"/>
          </ac:picMkLst>
        </pc:picChg>
      </pc:sldChg>
      <pc:sldChg chg="addSp modSp mod">
        <pc:chgData name="Viltare Platzner" userId="2f472c0d786b00a0" providerId="LiveId" clId="{E56D6F56-7E8C-4FD2-A158-2A1C9623672B}" dt="2020-03-13T11:48:06.107" v="278"/>
        <pc:sldMkLst>
          <pc:docMk/>
          <pc:sldMk cId="2213275005" sldId="264"/>
        </pc:sldMkLst>
        <pc:spChg chg="mod">
          <ac:chgData name="Viltare Platzner" userId="2f472c0d786b00a0" providerId="LiveId" clId="{E56D6F56-7E8C-4FD2-A158-2A1C9623672B}" dt="2020-03-12T15:18:57.710" v="228" actId="1076"/>
          <ac:spMkLst>
            <pc:docMk/>
            <pc:sldMk cId="2213275005" sldId="264"/>
            <ac:spMk id="3" creationId="{F91CBE8A-9AE5-4899-8A3E-CCF48174727A}"/>
          </ac:spMkLst>
        </pc:spChg>
        <pc:spChg chg="mod">
          <ac:chgData name="Viltare Platzner" userId="2f472c0d786b00a0" providerId="LiveId" clId="{E56D6F56-7E8C-4FD2-A158-2A1C9623672B}" dt="2020-03-12T15:13:34.853" v="158" actId="20577"/>
          <ac:spMkLst>
            <pc:docMk/>
            <pc:sldMk cId="2213275005" sldId="264"/>
            <ac:spMk id="17" creationId="{73D5C9CF-9B45-CF49-8944-1B67CB358C72}"/>
          </ac:spMkLst>
        </pc:spChg>
        <pc:picChg chg="add">
          <ac:chgData name="Viltare Platzner" userId="2f472c0d786b00a0" providerId="LiveId" clId="{E56D6F56-7E8C-4FD2-A158-2A1C9623672B}" dt="2020-03-13T11:48:06.107" v="278"/>
          <ac:picMkLst>
            <pc:docMk/>
            <pc:sldMk cId="2213275005" sldId="264"/>
            <ac:picMk id="6" creationId="{073C444C-E896-440B-8A8B-7F1A8ABB06E8}"/>
          </ac:picMkLst>
        </pc:picChg>
      </pc:sldChg>
      <pc:sldChg chg="addSp delSp modSp mod">
        <pc:chgData name="Viltare Platzner" userId="2f472c0d786b00a0" providerId="LiveId" clId="{E56D6F56-7E8C-4FD2-A158-2A1C9623672B}" dt="2020-03-13T11:48:22.846" v="283" actId="1076"/>
        <pc:sldMkLst>
          <pc:docMk/>
          <pc:sldMk cId="2994185395" sldId="265"/>
        </pc:sldMkLst>
        <pc:spChg chg="mod">
          <ac:chgData name="Viltare Platzner" userId="2f472c0d786b00a0" providerId="LiveId" clId="{E56D6F56-7E8C-4FD2-A158-2A1C9623672B}" dt="2020-03-13T11:48:14.607" v="281" actId="20577"/>
          <ac:spMkLst>
            <pc:docMk/>
            <pc:sldMk cId="2994185395" sldId="265"/>
            <ac:spMk id="2" creationId="{65E04867-106F-485B-A637-EF17D74A0E53}"/>
          </ac:spMkLst>
        </pc:spChg>
        <pc:spChg chg="mod">
          <ac:chgData name="Viltare Platzner" userId="2f472c0d786b00a0" providerId="LiveId" clId="{E56D6F56-7E8C-4FD2-A158-2A1C9623672B}" dt="2020-03-13T11:48:22.846" v="283" actId="1076"/>
          <ac:spMkLst>
            <pc:docMk/>
            <pc:sldMk cId="2994185395" sldId="265"/>
            <ac:spMk id="3" creationId="{A3BFCBC3-1568-477F-A57B-A9B7F491708A}"/>
          </ac:spMkLst>
        </pc:spChg>
        <pc:spChg chg="add del">
          <ac:chgData name="Viltare Platzner" userId="2f472c0d786b00a0" providerId="LiveId" clId="{E56D6F56-7E8C-4FD2-A158-2A1C9623672B}" dt="2020-03-12T15:16:39.532" v="190"/>
          <ac:spMkLst>
            <pc:docMk/>
            <pc:sldMk cId="2994185395" sldId="265"/>
            <ac:spMk id="5" creationId="{5B81A478-7D96-4367-8DF7-8834238F9AEF}"/>
          </ac:spMkLst>
        </pc:spChg>
        <pc:picChg chg="add">
          <ac:chgData name="Viltare Platzner" userId="2f472c0d786b00a0" providerId="LiveId" clId="{E56D6F56-7E8C-4FD2-A158-2A1C9623672B}" dt="2020-03-13T11:48:17.374" v="282"/>
          <ac:picMkLst>
            <pc:docMk/>
            <pc:sldMk cId="2994185395" sldId="265"/>
            <ac:picMk id="5" creationId="{1D1D6E71-A0D0-4F09-93C9-4BA66CFC49EE}"/>
          </ac:picMkLst>
        </pc:picChg>
      </pc:sldChg>
      <pc:sldChg chg="add del">
        <pc:chgData name="Viltare Platzner" userId="2f472c0d786b00a0" providerId="LiveId" clId="{E56D6F56-7E8C-4FD2-A158-2A1C9623672B}" dt="2020-03-12T15:18:02.341" v="211" actId="47"/>
        <pc:sldMkLst>
          <pc:docMk/>
          <pc:sldMk cId="1744673950" sldId="266"/>
        </pc:sldMkLst>
      </pc:sldChg>
      <pc:sldChg chg="addSp modSp add mod">
        <pc:chgData name="Viltare Platzner" userId="2f472c0d786b00a0" providerId="LiveId" clId="{E56D6F56-7E8C-4FD2-A158-2A1C9623672B}" dt="2020-03-13T11:49:31.620" v="289" actId="1076"/>
        <pc:sldMkLst>
          <pc:docMk/>
          <pc:sldMk cId="4123533320" sldId="267"/>
        </pc:sldMkLst>
        <pc:spChg chg="mod">
          <ac:chgData name="Viltare Platzner" userId="2f472c0d786b00a0" providerId="LiveId" clId="{E56D6F56-7E8C-4FD2-A158-2A1C9623672B}" dt="2020-03-13T11:49:31.620" v="289" actId="1076"/>
          <ac:spMkLst>
            <pc:docMk/>
            <pc:sldMk cId="4123533320" sldId="267"/>
            <ac:spMk id="2" creationId="{65E04867-106F-485B-A637-EF17D74A0E53}"/>
          </ac:spMkLst>
        </pc:spChg>
        <pc:spChg chg="mod">
          <ac:chgData name="Viltare Platzner" userId="2f472c0d786b00a0" providerId="LiveId" clId="{E56D6F56-7E8C-4FD2-A158-2A1C9623672B}" dt="2020-03-13T11:49:24.485" v="288" actId="1076"/>
          <ac:spMkLst>
            <pc:docMk/>
            <pc:sldMk cId="4123533320" sldId="267"/>
            <ac:spMk id="3" creationId="{A3BFCBC3-1568-477F-A57B-A9B7F491708A}"/>
          </ac:spMkLst>
        </pc:spChg>
        <pc:picChg chg="add">
          <ac:chgData name="Viltare Platzner" userId="2f472c0d786b00a0" providerId="LiveId" clId="{E56D6F56-7E8C-4FD2-A158-2A1C9623672B}" dt="2020-03-13T11:49:19.831" v="287"/>
          <ac:picMkLst>
            <pc:docMk/>
            <pc:sldMk cId="4123533320" sldId="267"/>
            <ac:picMk id="5" creationId="{F1BAFB72-0BF1-468A-BD7B-8CBE977D8EF2}"/>
          </ac:picMkLst>
        </pc:picChg>
      </pc:sldChg>
      <pc:sldChg chg="add del">
        <pc:chgData name="Viltare Platzner" userId="2f472c0d786b00a0" providerId="LiveId" clId="{E56D6F56-7E8C-4FD2-A158-2A1C9623672B}" dt="2020-03-13T11:47:51.807" v="275"/>
        <pc:sldMkLst>
          <pc:docMk/>
          <pc:sldMk cId="1615282585" sldId="268"/>
        </pc:sldMkLst>
      </pc:sldChg>
      <pc:sldChg chg="addSp delSp modSp add mod">
        <pc:chgData name="Viltare Platzner" userId="2f472c0d786b00a0" providerId="LiveId" clId="{E56D6F56-7E8C-4FD2-A158-2A1C9623672B}" dt="2020-03-13T12:38:16.645" v="295" actId="1076"/>
        <pc:sldMkLst>
          <pc:docMk/>
          <pc:sldMk cId="3989553046" sldId="268"/>
        </pc:sldMkLst>
        <pc:picChg chg="del">
          <ac:chgData name="Viltare Platzner" userId="2f472c0d786b00a0" providerId="LiveId" clId="{E56D6F56-7E8C-4FD2-A158-2A1C9623672B}" dt="2020-03-13T12:38:06.719" v="291" actId="478"/>
          <ac:picMkLst>
            <pc:docMk/>
            <pc:sldMk cId="3989553046" sldId="268"/>
            <ac:picMk id="5" creationId="{356F6EAF-9516-4C2B-8BF0-A5F346DFE914}"/>
          </ac:picMkLst>
        </pc:picChg>
        <pc:picChg chg="mod">
          <ac:chgData name="Viltare Platzner" userId="2f472c0d786b00a0" providerId="LiveId" clId="{E56D6F56-7E8C-4FD2-A158-2A1C9623672B}" dt="2020-03-13T12:38:16.645" v="295" actId="1076"/>
          <ac:picMkLst>
            <pc:docMk/>
            <pc:sldMk cId="3989553046" sldId="268"/>
            <ac:picMk id="6" creationId="{F6393649-05FF-41E0-BF12-35B4A033C9EB}"/>
          </ac:picMkLst>
        </pc:picChg>
        <pc:picChg chg="add mod">
          <ac:chgData name="Viltare Platzner" userId="2f472c0d786b00a0" providerId="LiveId" clId="{E56D6F56-7E8C-4FD2-A158-2A1C9623672B}" dt="2020-03-13T12:38:09.654" v="293" actId="1076"/>
          <ac:picMkLst>
            <pc:docMk/>
            <pc:sldMk cId="3989553046" sldId="268"/>
            <ac:picMk id="7" creationId="{34D33E95-F4EC-4C75-97A9-E87889BA61DC}"/>
          </ac:picMkLst>
        </pc:picChg>
      </pc:sldChg>
    </pc:docChg>
  </pc:docChgLst>
  <pc:docChgLst>
    <pc:chgData name="Viltare Platzner" userId="2f472c0d786b00a0" providerId="LiveId" clId="{EC15505C-59BF-44B0-9774-91866DBB036F}"/>
    <pc:docChg chg="custSel addSld delSld modSld">
      <pc:chgData name="Viltare Platzner" userId="2f472c0d786b00a0" providerId="LiveId" clId="{EC15505C-59BF-44B0-9774-91866DBB036F}" dt="2020-03-12T14:35:41.095" v="716" actId="255"/>
      <pc:docMkLst>
        <pc:docMk/>
      </pc:docMkLst>
      <pc:sldChg chg="modSp mod">
        <pc:chgData name="Viltare Platzner" userId="2f472c0d786b00a0" providerId="LiveId" clId="{EC15505C-59BF-44B0-9774-91866DBB036F}" dt="2020-03-12T13:24:37.398" v="90" actId="207"/>
        <pc:sldMkLst>
          <pc:docMk/>
          <pc:sldMk cId="2245115126" sldId="261"/>
        </pc:sldMkLst>
        <pc:spChg chg="mod">
          <ac:chgData name="Viltare Platzner" userId="2f472c0d786b00a0" providerId="LiveId" clId="{EC15505C-59BF-44B0-9774-91866DBB036F}" dt="2020-03-12T13:24:37.398" v="90" actId="207"/>
          <ac:spMkLst>
            <pc:docMk/>
            <pc:sldMk cId="2245115126" sldId="261"/>
            <ac:spMk id="13" creationId="{7F040110-F560-704E-9F44-43EB05F58C60}"/>
          </ac:spMkLst>
        </pc:spChg>
        <pc:spChg chg="mod">
          <ac:chgData name="Viltare Platzner" userId="2f472c0d786b00a0" providerId="LiveId" clId="{EC15505C-59BF-44B0-9774-91866DBB036F}" dt="2020-03-12T13:23:30.988" v="89" actId="20577"/>
          <ac:spMkLst>
            <pc:docMk/>
            <pc:sldMk cId="2245115126" sldId="261"/>
            <ac:spMk id="14" creationId="{43284187-807C-7C41-9C42-4FE5824BA251}"/>
          </ac:spMkLst>
        </pc:spChg>
        <pc:spChg chg="mod">
          <ac:chgData name="Viltare Platzner" userId="2f472c0d786b00a0" providerId="LiveId" clId="{EC15505C-59BF-44B0-9774-91866DBB036F}" dt="2020-03-12T13:13:01.327" v="3" actId="123"/>
          <ac:spMkLst>
            <pc:docMk/>
            <pc:sldMk cId="2245115126" sldId="261"/>
            <ac:spMk id="16" creationId="{EF70D58E-2B46-B848-80AB-CA8962110A29}"/>
          </ac:spMkLst>
        </pc:spChg>
      </pc:sldChg>
      <pc:sldChg chg="addSp delSp modSp add mod">
        <pc:chgData name="Viltare Platzner" userId="2f472c0d786b00a0" providerId="LiveId" clId="{EC15505C-59BF-44B0-9774-91866DBB036F}" dt="2020-03-12T13:39:28.673" v="175" actId="255"/>
        <pc:sldMkLst>
          <pc:docMk/>
          <pc:sldMk cId="4144378440" sldId="262"/>
        </pc:sldMkLst>
        <pc:spChg chg="add mod">
          <ac:chgData name="Viltare Platzner" userId="2f472c0d786b00a0" providerId="LiveId" clId="{EC15505C-59BF-44B0-9774-91866DBB036F}" dt="2020-03-12T13:39:28.673" v="175" actId="255"/>
          <ac:spMkLst>
            <pc:docMk/>
            <pc:sldMk cId="4144378440" sldId="262"/>
            <ac:spMk id="2" creationId="{4C5FD80E-2E56-4A67-853C-9E669ED26F10}"/>
          </ac:spMkLst>
        </pc:spChg>
        <pc:spChg chg="del">
          <ac:chgData name="Viltare Platzner" userId="2f472c0d786b00a0" providerId="LiveId" clId="{EC15505C-59BF-44B0-9774-91866DBB036F}" dt="2020-03-12T13:30:46.077" v="92" actId="478"/>
          <ac:spMkLst>
            <pc:docMk/>
            <pc:sldMk cId="4144378440" sldId="262"/>
            <ac:spMk id="13" creationId="{7F040110-F560-704E-9F44-43EB05F58C60}"/>
          </ac:spMkLst>
        </pc:spChg>
        <pc:spChg chg="del mod">
          <ac:chgData name="Viltare Platzner" userId="2f472c0d786b00a0" providerId="LiveId" clId="{EC15505C-59BF-44B0-9774-91866DBB036F}" dt="2020-03-12T13:33:50.503" v="139"/>
          <ac:spMkLst>
            <pc:docMk/>
            <pc:sldMk cId="4144378440" sldId="262"/>
            <ac:spMk id="16" creationId="{EF70D58E-2B46-B848-80AB-CA8962110A29}"/>
          </ac:spMkLst>
        </pc:spChg>
        <pc:spChg chg="mod">
          <ac:chgData name="Viltare Platzner" userId="2f472c0d786b00a0" providerId="LiveId" clId="{EC15505C-59BF-44B0-9774-91866DBB036F}" dt="2020-03-12T13:32:19.566" v="137" actId="1076"/>
          <ac:spMkLst>
            <pc:docMk/>
            <pc:sldMk cId="4144378440" sldId="262"/>
            <ac:spMk id="17" creationId="{73D5C9CF-9B45-CF49-8944-1B67CB358C72}"/>
          </ac:spMkLst>
        </pc:spChg>
        <pc:cxnChg chg="mod">
          <ac:chgData name="Viltare Platzner" userId="2f472c0d786b00a0" providerId="LiveId" clId="{EC15505C-59BF-44B0-9774-91866DBB036F}" dt="2020-03-12T13:30:55.483" v="94" actId="1076"/>
          <ac:cxnSpMkLst>
            <pc:docMk/>
            <pc:sldMk cId="4144378440" sldId="262"/>
            <ac:cxnSpMk id="5" creationId="{FC76CE2E-E115-884C-9F34-5BE0A6D88C26}"/>
          </ac:cxnSpMkLst>
        </pc:cxnChg>
      </pc:sldChg>
      <pc:sldChg chg="addSp delSp modSp add mod">
        <pc:chgData name="Viltare Platzner" userId="2f472c0d786b00a0" providerId="LiveId" clId="{EC15505C-59BF-44B0-9774-91866DBB036F}" dt="2020-03-12T14:34:04.042" v="708" actId="2711"/>
        <pc:sldMkLst>
          <pc:docMk/>
          <pc:sldMk cId="380412220" sldId="263"/>
        </pc:sldMkLst>
        <pc:spChg chg="del mod">
          <ac:chgData name="Viltare Platzner" userId="2f472c0d786b00a0" providerId="LiveId" clId="{EC15505C-59BF-44B0-9774-91866DBB036F}" dt="2020-03-12T13:51:41.826" v="180"/>
          <ac:spMkLst>
            <pc:docMk/>
            <pc:sldMk cId="380412220" sldId="263"/>
            <ac:spMk id="2" creationId="{4C5FD80E-2E56-4A67-853C-9E669ED26F10}"/>
          </ac:spMkLst>
        </pc:spChg>
        <pc:spChg chg="add mod">
          <ac:chgData name="Viltare Platzner" userId="2f472c0d786b00a0" providerId="LiveId" clId="{EC15505C-59BF-44B0-9774-91866DBB036F}" dt="2020-03-12T14:34:04.042" v="708" actId="2711"/>
          <ac:spMkLst>
            <pc:docMk/>
            <pc:sldMk cId="380412220" sldId="263"/>
            <ac:spMk id="3" creationId="{F91CBE8A-9AE5-4899-8A3E-CCF48174727A}"/>
          </ac:spMkLst>
        </pc:spChg>
        <pc:spChg chg="mod">
          <ac:chgData name="Viltare Platzner" userId="2f472c0d786b00a0" providerId="LiveId" clId="{EC15505C-59BF-44B0-9774-91866DBB036F}" dt="2020-03-12T13:53:13.068" v="193" actId="1076"/>
          <ac:spMkLst>
            <pc:docMk/>
            <pc:sldMk cId="380412220" sldId="263"/>
            <ac:spMk id="17" creationId="{73D5C9CF-9B45-CF49-8944-1B67CB358C72}"/>
          </ac:spMkLst>
        </pc:spChg>
        <pc:cxnChg chg="mod">
          <ac:chgData name="Viltare Platzner" userId="2f472c0d786b00a0" providerId="LiveId" clId="{EC15505C-59BF-44B0-9774-91866DBB036F}" dt="2020-03-12T13:53:14.668" v="194" actId="1076"/>
          <ac:cxnSpMkLst>
            <pc:docMk/>
            <pc:sldMk cId="380412220" sldId="263"/>
            <ac:cxnSpMk id="5" creationId="{FC76CE2E-E115-884C-9F34-5BE0A6D88C26}"/>
          </ac:cxnSpMkLst>
        </pc:cxnChg>
      </pc:sldChg>
      <pc:sldChg chg="modSp add mod">
        <pc:chgData name="Viltare Platzner" userId="2f472c0d786b00a0" providerId="LiveId" clId="{EC15505C-59BF-44B0-9774-91866DBB036F}" dt="2020-03-12T14:34:17.915" v="709" actId="255"/>
        <pc:sldMkLst>
          <pc:docMk/>
          <pc:sldMk cId="2213275005" sldId="264"/>
        </pc:sldMkLst>
        <pc:spChg chg="mod">
          <ac:chgData name="Viltare Platzner" userId="2f472c0d786b00a0" providerId="LiveId" clId="{EC15505C-59BF-44B0-9774-91866DBB036F}" dt="2020-03-12T14:34:17.915" v="709" actId="255"/>
          <ac:spMkLst>
            <pc:docMk/>
            <pc:sldMk cId="2213275005" sldId="264"/>
            <ac:spMk id="3" creationId="{F91CBE8A-9AE5-4899-8A3E-CCF48174727A}"/>
          </ac:spMkLst>
        </pc:spChg>
        <pc:spChg chg="mod">
          <ac:chgData name="Viltare Platzner" userId="2f472c0d786b00a0" providerId="LiveId" clId="{EC15505C-59BF-44B0-9774-91866DBB036F}" dt="2020-03-12T14:20:26.977" v="226" actId="1076"/>
          <ac:spMkLst>
            <pc:docMk/>
            <pc:sldMk cId="2213275005" sldId="264"/>
            <ac:spMk id="17" creationId="{73D5C9CF-9B45-CF49-8944-1B67CB358C72}"/>
          </ac:spMkLst>
        </pc:spChg>
      </pc:sldChg>
      <pc:sldChg chg="addSp modSp add mod">
        <pc:chgData name="Viltare Platzner" userId="2f472c0d786b00a0" providerId="LiveId" clId="{EC15505C-59BF-44B0-9774-91866DBB036F}" dt="2020-03-12T14:35:41.095" v="716" actId="255"/>
        <pc:sldMkLst>
          <pc:docMk/>
          <pc:sldMk cId="2994185395" sldId="265"/>
        </pc:sldMkLst>
        <pc:spChg chg="mod">
          <ac:chgData name="Viltare Platzner" userId="2f472c0d786b00a0" providerId="LiveId" clId="{EC15505C-59BF-44B0-9774-91866DBB036F}" dt="2020-03-12T14:35:41.095" v="716" actId="255"/>
          <ac:spMkLst>
            <pc:docMk/>
            <pc:sldMk cId="2994185395" sldId="265"/>
            <ac:spMk id="2" creationId="{65E04867-106F-485B-A637-EF17D74A0E53}"/>
          </ac:spMkLst>
        </pc:spChg>
        <pc:spChg chg="mod">
          <ac:chgData name="Viltare Platzner" userId="2f472c0d786b00a0" providerId="LiveId" clId="{EC15505C-59BF-44B0-9774-91866DBB036F}" dt="2020-03-12T14:35:16.104" v="711" actId="1076"/>
          <ac:spMkLst>
            <pc:docMk/>
            <pc:sldMk cId="2994185395" sldId="265"/>
            <ac:spMk id="3" creationId="{A3BFCBC3-1568-477F-A57B-A9B7F491708A}"/>
          </ac:spMkLst>
        </pc:spChg>
        <pc:cxnChg chg="add mod">
          <ac:chgData name="Viltare Platzner" userId="2f472c0d786b00a0" providerId="LiveId" clId="{EC15505C-59BF-44B0-9774-91866DBB036F}" dt="2020-03-12T14:35:30.090" v="715" actId="1076"/>
          <ac:cxnSpMkLst>
            <pc:docMk/>
            <pc:sldMk cId="2994185395" sldId="265"/>
            <ac:cxnSpMk id="4" creationId="{6D7B235F-7545-4D1A-9525-85DF6CC2D25C}"/>
          </ac:cxnSpMkLst>
        </pc:cxnChg>
      </pc:sldChg>
      <pc:sldChg chg="delSp modSp add del mod">
        <pc:chgData name="Viltare Platzner" userId="2f472c0d786b00a0" providerId="LiveId" clId="{EC15505C-59BF-44B0-9774-91866DBB036F}" dt="2020-03-12T14:02:39.531" v="215" actId="47"/>
        <pc:sldMkLst>
          <pc:docMk/>
          <pc:sldMk cId="3866266537" sldId="265"/>
        </pc:sldMkLst>
        <pc:spChg chg="del mod">
          <ac:chgData name="Viltare Platzner" userId="2f472c0d786b00a0" providerId="LiveId" clId="{EC15505C-59BF-44B0-9774-91866DBB036F}" dt="2020-03-12T14:02:38.647" v="214"/>
          <ac:spMkLst>
            <pc:docMk/>
            <pc:sldMk cId="3866266537" sldId="265"/>
            <ac:spMk id="3" creationId="{F91CBE8A-9AE5-4899-8A3E-CCF48174727A}"/>
          </ac:spMkLst>
        </pc:spChg>
        <pc:spChg chg="mod">
          <ac:chgData name="Viltare Platzner" userId="2f472c0d786b00a0" providerId="LiveId" clId="{EC15505C-59BF-44B0-9774-91866DBB036F}" dt="2020-03-12T14:02:37.149" v="212" actId="6549"/>
          <ac:spMkLst>
            <pc:docMk/>
            <pc:sldMk cId="3866266537" sldId="265"/>
            <ac:spMk id="17" creationId="{73D5C9CF-9B45-CF49-8944-1B67CB358C7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3361C-6238-4C37-9E5C-4B807AB4B65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t-LT"/>
          </a:p>
        </p:txBody>
      </p:sp>
      <p:sp>
        <p:nvSpPr>
          <p:cNvPr id="3" name="Subtitle 2">
            <a:extLst>
              <a:ext uri="{FF2B5EF4-FFF2-40B4-BE49-F238E27FC236}">
                <a16:creationId xmlns:a16="http://schemas.microsoft.com/office/drawing/2014/main" id="{58503266-D3C2-4CEB-BF7B-E4B6A5559C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t-LT"/>
          </a:p>
        </p:txBody>
      </p:sp>
      <p:sp>
        <p:nvSpPr>
          <p:cNvPr id="4" name="Date Placeholder 3">
            <a:extLst>
              <a:ext uri="{FF2B5EF4-FFF2-40B4-BE49-F238E27FC236}">
                <a16:creationId xmlns:a16="http://schemas.microsoft.com/office/drawing/2014/main" id="{A01C0749-01AF-4062-81C6-E220C4D37AAF}"/>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5" name="Footer Placeholder 4">
            <a:extLst>
              <a:ext uri="{FF2B5EF4-FFF2-40B4-BE49-F238E27FC236}">
                <a16:creationId xmlns:a16="http://schemas.microsoft.com/office/drawing/2014/main" id="{7E1695AC-15E0-4677-BB9F-F8E731B3BE98}"/>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6E6DEBBE-F4AE-4D23-8567-9CF2D8273663}"/>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33563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BB8A2-B383-470B-A5C0-267651CC9E66}"/>
              </a:ext>
            </a:extLst>
          </p:cNvPr>
          <p:cNvSpPr>
            <a:spLocks noGrp="1"/>
          </p:cNvSpPr>
          <p:nvPr>
            <p:ph type="title"/>
          </p:nvPr>
        </p:nvSpPr>
        <p:spPr/>
        <p:txBody>
          <a:bodyPr/>
          <a:lstStyle/>
          <a:p>
            <a:r>
              <a:rPr lang="en-US"/>
              <a:t>Click to edit Master title style</a:t>
            </a:r>
            <a:endParaRPr lang="lt-LT"/>
          </a:p>
        </p:txBody>
      </p:sp>
      <p:sp>
        <p:nvSpPr>
          <p:cNvPr id="3" name="Vertical Text Placeholder 2">
            <a:extLst>
              <a:ext uri="{FF2B5EF4-FFF2-40B4-BE49-F238E27FC236}">
                <a16:creationId xmlns:a16="http://schemas.microsoft.com/office/drawing/2014/main" id="{4C74D951-80CE-4DA1-878A-5DD52CA5D1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a:extLst>
              <a:ext uri="{FF2B5EF4-FFF2-40B4-BE49-F238E27FC236}">
                <a16:creationId xmlns:a16="http://schemas.microsoft.com/office/drawing/2014/main" id="{E7011B99-7B42-46CF-8528-6F299BF5B5F9}"/>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5" name="Footer Placeholder 4">
            <a:extLst>
              <a:ext uri="{FF2B5EF4-FFF2-40B4-BE49-F238E27FC236}">
                <a16:creationId xmlns:a16="http://schemas.microsoft.com/office/drawing/2014/main" id="{46B31CA3-D06F-4884-8DD7-D77446A5AF78}"/>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7FBA2C59-1379-4CD9-B1D7-EF66DBA272A3}"/>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3053089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6727AC-39C7-4983-8B87-CFDFF08B515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t-LT"/>
          </a:p>
        </p:txBody>
      </p:sp>
      <p:sp>
        <p:nvSpPr>
          <p:cNvPr id="3" name="Vertical Text Placeholder 2">
            <a:extLst>
              <a:ext uri="{FF2B5EF4-FFF2-40B4-BE49-F238E27FC236}">
                <a16:creationId xmlns:a16="http://schemas.microsoft.com/office/drawing/2014/main" id="{A537CE97-CB5F-41F8-A86D-E4A619B671A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a:extLst>
              <a:ext uri="{FF2B5EF4-FFF2-40B4-BE49-F238E27FC236}">
                <a16:creationId xmlns:a16="http://schemas.microsoft.com/office/drawing/2014/main" id="{5A8F344E-1846-466A-8C7D-2D42B71E1696}"/>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5" name="Footer Placeholder 4">
            <a:extLst>
              <a:ext uri="{FF2B5EF4-FFF2-40B4-BE49-F238E27FC236}">
                <a16:creationId xmlns:a16="http://schemas.microsoft.com/office/drawing/2014/main" id="{038491DC-4A4E-474A-98B5-D4EDFC4E361F}"/>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2D57AEC9-1DA7-4559-BF06-790127B0552C}"/>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1531286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AA333-0CEC-4C46-A0FA-FEA7452DF9E5}"/>
              </a:ext>
            </a:extLst>
          </p:cNvPr>
          <p:cNvSpPr>
            <a:spLocks noGrp="1"/>
          </p:cNvSpPr>
          <p:nvPr>
            <p:ph type="title"/>
          </p:nvPr>
        </p:nvSpPr>
        <p:spPr/>
        <p:txBody>
          <a:bodyPr/>
          <a:lstStyle/>
          <a:p>
            <a:r>
              <a:rPr lang="en-US"/>
              <a:t>Click to edit Master title style</a:t>
            </a:r>
            <a:endParaRPr lang="lt-LT"/>
          </a:p>
        </p:txBody>
      </p:sp>
      <p:sp>
        <p:nvSpPr>
          <p:cNvPr id="3" name="Content Placeholder 2">
            <a:extLst>
              <a:ext uri="{FF2B5EF4-FFF2-40B4-BE49-F238E27FC236}">
                <a16:creationId xmlns:a16="http://schemas.microsoft.com/office/drawing/2014/main" id="{F454FBF7-D3A0-46BF-AE03-4FA6EE99ED7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a:extLst>
              <a:ext uri="{FF2B5EF4-FFF2-40B4-BE49-F238E27FC236}">
                <a16:creationId xmlns:a16="http://schemas.microsoft.com/office/drawing/2014/main" id="{FEBBA2DB-9359-4BDA-9860-759E77DCBA8E}"/>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5" name="Footer Placeholder 4">
            <a:extLst>
              <a:ext uri="{FF2B5EF4-FFF2-40B4-BE49-F238E27FC236}">
                <a16:creationId xmlns:a16="http://schemas.microsoft.com/office/drawing/2014/main" id="{DE0AB1FB-12A9-49EB-90A1-7C773EE1CD83}"/>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6D45B0F7-6DE9-4585-BD19-92956B1D8098}"/>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1474031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C9638-6D8C-47BE-B23C-09245083AA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t-LT"/>
          </a:p>
        </p:txBody>
      </p:sp>
      <p:sp>
        <p:nvSpPr>
          <p:cNvPr id="3" name="Text Placeholder 2">
            <a:extLst>
              <a:ext uri="{FF2B5EF4-FFF2-40B4-BE49-F238E27FC236}">
                <a16:creationId xmlns:a16="http://schemas.microsoft.com/office/drawing/2014/main" id="{58779311-8999-4394-B3A6-5A589D69A5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B5C1685-7515-4850-AD1F-4BAA40F6C349}"/>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5" name="Footer Placeholder 4">
            <a:extLst>
              <a:ext uri="{FF2B5EF4-FFF2-40B4-BE49-F238E27FC236}">
                <a16:creationId xmlns:a16="http://schemas.microsoft.com/office/drawing/2014/main" id="{E5D2199F-A410-4676-A1C8-B57E61D6C02C}"/>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A8A83E85-8DDC-4B5C-8306-E727E9EEA8F9}"/>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3381891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59565-6965-4ED3-A8A9-679D39FC7A0F}"/>
              </a:ext>
            </a:extLst>
          </p:cNvPr>
          <p:cNvSpPr>
            <a:spLocks noGrp="1"/>
          </p:cNvSpPr>
          <p:nvPr>
            <p:ph type="title"/>
          </p:nvPr>
        </p:nvSpPr>
        <p:spPr/>
        <p:txBody>
          <a:bodyPr/>
          <a:lstStyle/>
          <a:p>
            <a:r>
              <a:rPr lang="en-US"/>
              <a:t>Click to edit Master title style</a:t>
            </a:r>
            <a:endParaRPr lang="lt-LT"/>
          </a:p>
        </p:txBody>
      </p:sp>
      <p:sp>
        <p:nvSpPr>
          <p:cNvPr id="3" name="Content Placeholder 2">
            <a:extLst>
              <a:ext uri="{FF2B5EF4-FFF2-40B4-BE49-F238E27FC236}">
                <a16:creationId xmlns:a16="http://schemas.microsoft.com/office/drawing/2014/main" id="{63A43D59-2AFC-46CF-800B-6BCECC21EDF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Content Placeholder 3">
            <a:extLst>
              <a:ext uri="{FF2B5EF4-FFF2-40B4-BE49-F238E27FC236}">
                <a16:creationId xmlns:a16="http://schemas.microsoft.com/office/drawing/2014/main" id="{E41BEFDE-DF38-447B-9921-43890123A98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5" name="Date Placeholder 4">
            <a:extLst>
              <a:ext uri="{FF2B5EF4-FFF2-40B4-BE49-F238E27FC236}">
                <a16:creationId xmlns:a16="http://schemas.microsoft.com/office/drawing/2014/main" id="{C37F3A88-7350-4BAD-BA86-45C321D6ED64}"/>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6" name="Footer Placeholder 5">
            <a:extLst>
              <a:ext uri="{FF2B5EF4-FFF2-40B4-BE49-F238E27FC236}">
                <a16:creationId xmlns:a16="http://schemas.microsoft.com/office/drawing/2014/main" id="{2DDF57B2-F3EA-4F87-B005-A912507D8029}"/>
              </a:ext>
            </a:extLst>
          </p:cNvPr>
          <p:cNvSpPr>
            <a:spLocks noGrp="1"/>
          </p:cNvSpPr>
          <p:nvPr>
            <p:ph type="ftr" sz="quarter" idx="11"/>
          </p:nvPr>
        </p:nvSpPr>
        <p:spPr/>
        <p:txBody>
          <a:bodyPr/>
          <a:lstStyle/>
          <a:p>
            <a:endParaRPr lang="lt-LT"/>
          </a:p>
        </p:txBody>
      </p:sp>
      <p:sp>
        <p:nvSpPr>
          <p:cNvPr id="7" name="Slide Number Placeholder 6">
            <a:extLst>
              <a:ext uri="{FF2B5EF4-FFF2-40B4-BE49-F238E27FC236}">
                <a16:creationId xmlns:a16="http://schemas.microsoft.com/office/drawing/2014/main" id="{84CE6054-DD3C-445E-9605-86F0F8010360}"/>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2478737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45C90-02E7-4552-AA01-430D31755C70}"/>
              </a:ext>
            </a:extLst>
          </p:cNvPr>
          <p:cNvSpPr>
            <a:spLocks noGrp="1"/>
          </p:cNvSpPr>
          <p:nvPr>
            <p:ph type="title"/>
          </p:nvPr>
        </p:nvSpPr>
        <p:spPr>
          <a:xfrm>
            <a:off x="839788" y="365125"/>
            <a:ext cx="10515600" cy="1325563"/>
          </a:xfrm>
        </p:spPr>
        <p:txBody>
          <a:bodyPr/>
          <a:lstStyle/>
          <a:p>
            <a:r>
              <a:rPr lang="en-US"/>
              <a:t>Click to edit Master title style</a:t>
            </a:r>
            <a:endParaRPr lang="lt-LT"/>
          </a:p>
        </p:txBody>
      </p:sp>
      <p:sp>
        <p:nvSpPr>
          <p:cNvPr id="3" name="Text Placeholder 2">
            <a:extLst>
              <a:ext uri="{FF2B5EF4-FFF2-40B4-BE49-F238E27FC236}">
                <a16:creationId xmlns:a16="http://schemas.microsoft.com/office/drawing/2014/main" id="{D0576794-E132-48F7-A2F8-65CFA9F689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3352CE6-C80F-4E94-8123-081DC6A7F6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5" name="Text Placeholder 4">
            <a:extLst>
              <a:ext uri="{FF2B5EF4-FFF2-40B4-BE49-F238E27FC236}">
                <a16:creationId xmlns:a16="http://schemas.microsoft.com/office/drawing/2014/main" id="{F02A78DF-03A8-4A3E-8791-19CC55B691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8FE53F-910F-457E-97D0-48DB0722678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7" name="Date Placeholder 6">
            <a:extLst>
              <a:ext uri="{FF2B5EF4-FFF2-40B4-BE49-F238E27FC236}">
                <a16:creationId xmlns:a16="http://schemas.microsoft.com/office/drawing/2014/main" id="{A0F51A15-9CEB-4C8B-9070-EE7D6C0F998B}"/>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8" name="Footer Placeholder 7">
            <a:extLst>
              <a:ext uri="{FF2B5EF4-FFF2-40B4-BE49-F238E27FC236}">
                <a16:creationId xmlns:a16="http://schemas.microsoft.com/office/drawing/2014/main" id="{88509066-4F66-436C-AC92-640B08EFBF80}"/>
              </a:ext>
            </a:extLst>
          </p:cNvPr>
          <p:cNvSpPr>
            <a:spLocks noGrp="1"/>
          </p:cNvSpPr>
          <p:nvPr>
            <p:ph type="ftr" sz="quarter" idx="11"/>
          </p:nvPr>
        </p:nvSpPr>
        <p:spPr/>
        <p:txBody>
          <a:bodyPr/>
          <a:lstStyle/>
          <a:p>
            <a:endParaRPr lang="lt-LT"/>
          </a:p>
        </p:txBody>
      </p:sp>
      <p:sp>
        <p:nvSpPr>
          <p:cNvPr id="9" name="Slide Number Placeholder 8">
            <a:extLst>
              <a:ext uri="{FF2B5EF4-FFF2-40B4-BE49-F238E27FC236}">
                <a16:creationId xmlns:a16="http://schemas.microsoft.com/office/drawing/2014/main" id="{2132B287-0F90-459C-8AFF-685F4FCAFBE8}"/>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2908808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9C3DA-85A9-499D-B8AF-A51894384247}"/>
              </a:ext>
            </a:extLst>
          </p:cNvPr>
          <p:cNvSpPr>
            <a:spLocks noGrp="1"/>
          </p:cNvSpPr>
          <p:nvPr>
            <p:ph type="title"/>
          </p:nvPr>
        </p:nvSpPr>
        <p:spPr/>
        <p:txBody>
          <a:bodyPr/>
          <a:lstStyle/>
          <a:p>
            <a:r>
              <a:rPr lang="en-US"/>
              <a:t>Click to edit Master title style</a:t>
            </a:r>
            <a:endParaRPr lang="lt-LT"/>
          </a:p>
        </p:txBody>
      </p:sp>
      <p:sp>
        <p:nvSpPr>
          <p:cNvPr id="3" name="Date Placeholder 2">
            <a:extLst>
              <a:ext uri="{FF2B5EF4-FFF2-40B4-BE49-F238E27FC236}">
                <a16:creationId xmlns:a16="http://schemas.microsoft.com/office/drawing/2014/main" id="{046D0696-2E36-4ECD-A3BE-07F95024AFBF}"/>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4" name="Footer Placeholder 3">
            <a:extLst>
              <a:ext uri="{FF2B5EF4-FFF2-40B4-BE49-F238E27FC236}">
                <a16:creationId xmlns:a16="http://schemas.microsoft.com/office/drawing/2014/main" id="{439728F2-23DC-482C-BCCB-500DD63DD636}"/>
              </a:ext>
            </a:extLst>
          </p:cNvPr>
          <p:cNvSpPr>
            <a:spLocks noGrp="1"/>
          </p:cNvSpPr>
          <p:nvPr>
            <p:ph type="ftr" sz="quarter" idx="11"/>
          </p:nvPr>
        </p:nvSpPr>
        <p:spPr/>
        <p:txBody>
          <a:bodyPr/>
          <a:lstStyle/>
          <a:p>
            <a:endParaRPr lang="lt-LT"/>
          </a:p>
        </p:txBody>
      </p:sp>
      <p:sp>
        <p:nvSpPr>
          <p:cNvPr id="5" name="Slide Number Placeholder 4">
            <a:extLst>
              <a:ext uri="{FF2B5EF4-FFF2-40B4-BE49-F238E27FC236}">
                <a16:creationId xmlns:a16="http://schemas.microsoft.com/office/drawing/2014/main" id="{8556F913-E380-46A7-8242-0181BB9BE54F}"/>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2136153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34B3DA-3936-4D30-8EE8-CF9B3DB5C78E}"/>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3" name="Footer Placeholder 2">
            <a:extLst>
              <a:ext uri="{FF2B5EF4-FFF2-40B4-BE49-F238E27FC236}">
                <a16:creationId xmlns:a16="http://schemas.microsoft.com/office/drawing/2014/main" id="{AFABB405-ECD5-4099-9A48-0D23CCE8E398}"/>
              </a:ext>
            </a:extLst>
          </p:cNvPr>
          <p:cNvSpPr>
            <a:spLocks noGrp="1"/>
          </p:cNvSpPr>
          <p:nvPr>
            <p:ph type="ftr" sz="quarter" idx="11"/>
          </p:nvPr>
        </p:nvSpPr>
        <p:spPr/>
        <p:txBody>
          <a:bodyPr/>
          <a:lstStyle/>
          <a:p>
            <a:endParaRPr lang="lt-LT"/>
          </a:p>
        </p:txBody>
      </p:sp>
      <p:sp>
        <p:nvSpPr>
          <p:cNvPr id="4" name="Slide Number Placeholder 3">
            <a:extLst>
              <a:ext uri="{FF2B5EF4-FFF2-40B4-BE49-F238E27FC236}">
                <a16:creationId xmlns:a16="http://schemas.microsoft.com/office/drawing/2014/main" id="{2BF0A62F-BA7F-4ACE-A53C-DCE7837B6FB0}"/>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1671811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76057-E6C6-45A9-B71D-7F005DF10D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t-LT"/>
          </a:p>
        </p:txBody>
      </p:sp>
      <p:sp>
        <p:nvSpPr>
          <p:cNvPr id="3" name="Content Placeholder 2">
            <a:extLst>
              <a:ext uri="{FF2B5EF4-FFF2-40B4-BE49-F238E27FC236}">
                <a16:creationId xmlns:a16="http://schemas.microsoft.com/office/drawing/2014/main" id="{2A4DFF43-2D6B-4DF2-AD5C-363A770527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Text Placeholder 3">
            <a:extLst>
              <a:ext uri="{FF2B5EF4-FFF2-40B4-BE49-F238E27FC236}">
                <a16:creationId xmlns:a16="http://schemas.microsoft.com/office/drawing/2014/main" id="{A8FAF213-555E-47C3-9BC7-07469CF739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6CD80B-0E25-476D-96BF-F71598A8E70E}"/>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6" name="Footer Placeholder 5">
            <a:extLst>
              <a:ext uri="{FF2B5EF4-FFF2-40B4-BE49-F238E27FC236}">
                <a16:creationId xmlns:a16="http://schemas.microsoft.com/office/drawing/2014/main" id="{7F514F95-2FBF-4B85-9B8C-FE2CD1B614C0}"/>
              </a:ext>
            </a:extLst>
          </p:cNvPr>
          <p:cNvSpPr>
            <a:spLocks noGrp="1"/>
          </p:cNvSpPr>
          <p:nvPr>
            <p:ph type="ftr" sz="quarter" idx="11"/>
          </p:nvPr>
        </p:nvSpPr>
        <p:spPr/>
        <p:txBody>
          <a:bodyPr/>
          <a:lstStyle/>
          <a:p>
            <a:endParaRPr lang="lt-LT"/>
          </a:p>
        </p:txBody>
      </p:sp>
      <p:sp>
        <p:nvSpPr>
          <p:cNvPr id="7" name="Slide Number Placeholder 6">
            <a:extLst>
              <a:ext uri="{FF2B5EF4-FFF2-40B4-BE49-F238E27FC236}">
                <a16:creationId xmlns:a16="http://schemas.microsoft.com/office/drawing/2014/main" id="{DAD030ED-19BC-430E-B1B8-DA3456FFD03A}"/>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4035665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DC6F8-BCE3-4D9D-9E00-FB6A30E25A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t-LT"/>
          </a:p>
        </p:txBody>
      </p:sp>
      <p:sp>
        <p:nvSpPr>
          <p:cNvPr id="3" name="Picture Placeholder 2">
            <a:extLst>
              <a:ext uri="{FF2B5EF4-FFF2-40B4-BE49-F238E27FC236}">
                <a16:creationId xmlns:a16="http://schemas.microsoft.com/office/drawing/2014/main" id="{4DF17E8D-9BCD-44E4-AD97-066C5C5F85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xt Placeholder 3">
            <a:extLst>
              <a:ext uri="{FF2B5EF4-FFF2-40B4-BE49-F238E27FC236}">
                <a16:creationId xmlns:a16="http://schemas.microsoft.com/office/drawing/2014/main" id="{82688B50-7A44-430A-9246-C901630FEB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1AEEBA-15D2-4BEA-87C3-F65D07FC34C4}"/>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6" name="Footer Placeholder 5">
            <a:extLst>
              <a:ext uri="{FF2B5EF4-FFF2-40B4-BE49-F238E27FC236}">
                <a16:creationId xmlns:a16="http://schemas.microsoft.com/office/drawing/2014/main" id="{F9A75E75-6A1E-4E4B-974C-327FB8799433}"/>
              </a:ext>
            </a:extLst>
          </p:cNvPr>
          <p:cNvSpPr>
            <a:spLocks noGrp="1"/>
          </p:cNvSpPr>
          <p:nvPr>
            <p:ph type="ftr" sz="quarter" idx="11"/>
          </p:nvPr>
        </p:nvSpPr>
        <p:spPr/>
        <p:txBody>
          <a:bodyPr/>
          <a:lstStyle/>
          <a:p>
            <a:endParaRPr lang="lt-LT"/>
          </a:p>
        </p:txBody>
      </p:sp>
      <p:sp>
        <p:nvSpPr>
          <p:cNvPr id="7" name="Slide Number Placeholder 6">
            <a:extLst>
              <a:ext uri="{FF2B5EF4-FFF2-40B4-BE49-F238E27FC236}">
                <a16:creationId xmlns:a16="http://schemas.microsoft.com/office/drawing/2014/main" id="{F599671B-CAB0-4376-8A3D-B5FDF0F626F5}"/>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3964438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BF5ECA-D918-42F7-AEF5-827E0C3832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t-LT"/>
          </a:p>
        </p:txBody>
      </p:sp>
      <p:sp>
        <p:nvSpPr>
          <p:cNvPr id="3" name="Text Placeholder 2">
            <a:extLst>
              <a:ext uri="{FF2B5EF4-FFF2-40B4-BE49-F238E27FC236}">
                <a16:creationId xmlns:a16="http://schemas.microsoft.com/office/drawing/2014/main" id="{53BEA2D5-8068-49A7-BDDB-A7E37DE003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a:extLst>
              <a:ext uri="{FF2B5EF4-FFF2-40B4-BE49-F238E27FC236}">
                <a16:creationId xmlns:a16="http://schemas.microsoft.com/office/drawing/2014/main" id="{30CFE2A8-2F69-45F8-B912-F124560CEE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4A7A41-346A-4B9C-871F-88E26DE3916E}" type="datetimeFigureOut">
              <a:rPr lang="lt-LT" smtClean="0"/>
              <a:t>2020-03-13</a:t>
            </a:fld>
            <a:endParaRPr lang="lt-LT"/>
          </a:p>
        </p:txBody>
      </p:sp>
      <p:sp>
        <p:nvSpPr>
          <p:cNvPr id="5" name="Footer Placeholder 4">
            <a:extLst>
              <a:ext uri="{FF2B5EF4-FFF2-40B4-BE49-F238E27FC236}">
                <a16:creationId xmlns:a16="http://schemas.microsoft.com/office/drawing/2014/main" id="{AB14131B-06CE-43DF-9C89-CC27FB122A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a:extLst>
              <a:ext uri="{FF2B5EF4-FFF2-40B4-BE49-F238E27FC236}">
                <a16:creationId xmlns:a16="http://schemas.microsoft.com/office/drawing/2014/main" id="{42BA14D1-E8B6-4526-8BF6-41E3FF57C3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8D0BCB-92FC-4A88-892C-A2C2C515EDB3}" type="slidenum">
              <a:rPr lang="lt-LT" smtClean="0"/>
              <a:t>‹#›</a:t>
            </a:fld>
            <a:endParaRPr lang="lt-LT"/>
          </a:p>
        </p:txBody>
      </p:sp>
    </p:spTree>
    <p:extLst>
      <p:ext uri="{BB962C8B-B14F-4D97-AF65-F5344CB8AC3E}">
        <p14:creationId xmlns:p14="http://schemas.microsoft.com/office/powerpoint/2010/main" val="36735667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88E6F-80D5-4719-B879-82C795E60F4E}"/>
              </a:ext>
            </a:extLst>
          </p:cNvPr>
          <p:cNvSpPr>
            <a:spLocks noGrp="1"/>
          </p:cNvSpPr>
          <p:nvPr>
            <p:ph type="ctrTitle"/>
          </p:nvPr>
        </p:nvSpPr>
        <p:spPr>
          <a:xfrm>
            <a:off x="2887277" y="2343967"/>
            <a:ext cx="9144000" cy="2387600"/>
          </a:xfrm>
        </p:spPr>
        <p:txBody>
          <a:bodyPr>
            <a:normAutofit fontScale="90000"/>
          </a:bodyPr>
          <a:lstStyle/>
          <a:p>
            <a:r>
              <a:rPr lang="lt-LT" sz="4800" b="1" dirty="0">
                <a:latin typeface="+mn-lt"/>
              </a:rPr>
              <a:t>Praktinis užsiėmimas</a:t>
            </a:r>
            <a:br>
              <a:rPr lang="lt-LT" sz="4800" b="1" dirty="0">
                <a:latin typeface="+mn-lt"/>
              </a:rPr>
            </a:br>
            <a:br>
              <a:rPr lang="lt-LT" sz="4800" b="1" dirty="0">
                <a:latin typeface="+mn-lt"/>
              </a:rPr>
            </a:br>
            <a:r>
              <a:rPr lang="lt-LT" sz="4800" b="1" dirty="0">
                <a:latin typeface="+mn-lt"/>
              </a:rPr>
              <a:t>NEĮTIKĖTINI PASIŪLYMAI INTERNETE. KAIP NEUŽKIBTI?</a:t>
            </a:r>
            <a:endParaRPr lang="lt-LT" sz="4800" dirty="0">
              <a:latin typeface="+mn-lt"/>
            </a:endParaRPr>
          </a:p>
        </p:txBody>
      </p:sp>
      <p:pic>
        <p:nvPicPr>
          <p:cNvPr id="4" name="Picture 3" descr="A picture containing sky&#10;&#10;Description automatically generated">
            <a:extLst>
              <a:ext uri="{FF2B5EF4-FFF2-40B4-BE49-F238E27FC236}">
                <a16:creationId xmlns:a16="http://schemas.microsoft.com/office/drawing/2014/main" id="{F9EA4800-E976-4FDC-852C-92D5F91772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715133" cy="6858000"/>
          </a:xfrm>
          <a:prstGeom prst="rect">
            <a:avLst/>
          </a:prstGeom>
        </p:spPr>
      </p:pic>
      <p:pic>
        <p:nvPicPr>
          <p:cNvPr id="5" name="Picture 4" descr="A picture containing tableware, plate, dishware, clipart&#10;&#10;Description automatically generated">
            <a:extLst>
              <a:ext uri="{FF2B5EF4-FFF2-40B4-BE49-F238E27FC236}">
                <a16:creationId xmlns:a16="http://schemas.microsoft.com/office/drawing/2014/main" id="{721D0A9E-1BC1-4797-B78A-EED08516FA7B}"/>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388436" y="6022257"/>
            <a:ext cx="2098089" cy="473793"/>
          </a:xfrm>
          <a:prstGeom prst="rect">
            <a:avLst/>
          </a:prstGeom>
        </p:spPr>
      </p:pic>
      <p:pic>
        <p:nvPicPr>
          <p:cNvPr id="6" name="Picture 5">
            <a:extLst>
              <a:ext uri="{FF2B5EF4-FFF2-40B4-BE49-F238E27FC236}">
                <a16:creationId xmlns:a16="http://schemas.microsoft.com/office/drawing/2014/main" id="{4AF0C3FB-C5C2-435E-BE42-AC14E68D35B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53189" y="5815531"/>
            <a:ext cx="1953088" cy="896769"/>
          </a:xfrm>
          <a:prstGeom prst="rect">
            <a:avLst/>
          </a:prstGeom>
        </p:spPr>
      </p:pic>
    </p:spTree>
    <p:extLst>
      <p:ext uri="{BB962C8B-B14F-4D97-AF65-F5344CB8AC3E}">
        <p14:creationId xmlns:p14="http://schemas.microsoft.com/office/powerpoint/2010/main" val="1938078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73D5C9CF-9B45-CF49-8944-1B67CB358C72}"/>
              </a:ext>
            </a:extLst>
          </p:cNvPr>
          <p:cNvSpPr txBox="1"/>
          <p:nvPr/>
        </p:nvSpPr>
        <p:spPr>
          <a:xfrm>
            <a:off x="1853514" y="606355"/>
            <a:ext cx="9662985" cy="646331"/>
          </a:xfrm>
          <a:prstGeom prst="rect">
            <a:avLst/>
          </a:prstGeom>
          <a:noFill/>
        </p:spPr>
        <p:txBody>
          <a:bodyPr wrap="square" rtlCol="0">
            <a:spAutoFit/>
          </a:bodyPr>
          <a:lstStyle/>
          <a:p>
            <a:pPr algn="r"/>
            <a:r>
              <a:rPr lang="en-US" sz="3600" dirty="0">
                <a:latin typeface="Calibri" panose="020F0502020204030204" pitchFamily="34" charset="0"/>
                <a:ea typeface="Bariol" panose="02000506040000020003" pitchFamily="2" charset="-128"/>
              </a:rPr>
              <a:t>UŽDUOTIES ANKETA</a:t>
            </a:r>
          </a:p>
        </p:txBody>
      </p:sp>
      <p:cxnSp>
        <p:nvCxnSpPr>
          <p:cNvPr id="5" name="Straight Connector 4">
            <a:extLst>
              <a:ext uri="{FF2B5EF4-FFF2-40B4-BE49-F238E27FC236}">
                <a16:creationId xmlns:a16="http://schemas.microsoft.com/office/drawing/2014/main" id="{FC76CE2E-E115-884C-9F34-5BE0A6D88C26}"/>
              </a:ext>
            </a:extLst>
          </p:cNvPr>
          <p:cNvCxnSpPr>
            <a:cxnSpLocks/>
          </p:cNvCxnSpPr>
          <p:nvPr/>
        </p:nvCxnSpPr>
        <p:spPr>
          <a:xfrm>
            <a:off x="5931243" y="1358689"/>
            <a:ext cx="6260757"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aphicFrame>
        <p:nvGraphicFramePr>
          <p:cNvPr id="2" name="Table 1">
            <a:extLst>
              <a:ext uri="{FF2B5EF4-FFF2-40B4-BE49-F238E27FC236}">
                <a16:creationId xmlns:a16="http://schemas.microsoft.com/office/drawing/2014/main" id="{CE4CC7EB-7BDE-FF45-90ED-E4E10C6D9FC0}"/>
              </a:ext>
            </a:extLst>
          </p:cNvPr>
          <p:cNvGraphicFramePr>
            <a:graphicFrameLocks noGrp="1"/>
          </p:cNvGraphicFramePr>
          <p:nvPr>
            <p:extLst>
              <p:ext uri="{D42A27DB-BD31-4B8C-83A1-F6EECF244321}">
                <p14:modId xmlns:p14="http://schemas.microsoft.com/office/powerpoint/2010/main" val="3619096384"/>
              </p:ext>
            </p:extLst>
          </p:nvPr>
        </p:nvGraphicFramePr>
        <p:xfrm>
          <a:off x="3222594" y="1823530"/>
          <a:ext cx="8673754" cy="3929039"/>
        </p:xfrm>
        <a:graphic>
          <a:graphicData uri="http://schemas.openxmlformats.org/drawingml/2006/table">
            <a:tbl>
              <a:tblPr bandRow="1">
                <a:tableStyleId>{00A15C55-8517-42AA-B614-E9B94910E393}</a:tableStyleId>
              </a:tblPr>
              <a:tblGrid>
                <a:gridCol w="3055805">
                  <a:extLst>
                    <a:ext uri="{9D8B030D-6E8A-4147-A177-3AD203B41FA5}">
                      <a16:colId xmlns:a16="http://schemas.microsoft.com/office/drawing/2014/main" val="752757730"/>
                    </a:ext>
                  </a:extLst>
                </a:gridCol>
                <a:gridCol w="5617949">
                  <a:extLst>
                    <a:ext uri="{9D8B030D-6E8A-4147-A177-3AD203B41FA5}">
                      <a16:colId xmlns:a16="http://schemas.microsoft.com/office/drawing/2014/main" val="1633368765"/>
                    </a:ext>
                  </a:extLst>
                </a:gridCol>
              </a:tblGrid>
              <a:tr h="475786">
                <a:tc>
                  <a:txBody>
                    <a:bodyPr/>
                    <a:lstStyle/>
                    <a:p>
                      <a:pPr>
                        <a:spcAft>
                          <a:spcPts val="0"/>
                        </a:spcAft>
                      </a:pPr>
                      <a:r>
                        <a:rPr lang="lt-LT" sz="2800" dirty="0">
                          <a:effectLst/>
                          <a:latin typeface="+mn-lt"/>
                          <a:ea typeface="Calibri" panose="020F0502020204030204" pitchFamily="34" charset="0"/>
                          <a:cs typeface="Times New Roman" panose="02020603050405020304" pitchFamily="18" charset="0"/>
                        </a:rPr>
                        <a:t>Tikslinė grupė</a:t>
                      </a:r>
                    </a:p>
                  </a:txBody>
                  <a:tcPr marL="68580" marR="68580" marT="0" marB="0"/>
                </a:tc>
                <a:tc>
                  <a:txBody>
                    <a:bodyPr/>
                    <a:lstStyle/>
                    <a:p>
                      <a:pPr>
                        <a:spcAft>
                          <a:spcPts val="0"/>
                        </a:spcAft>
                      </a:pPr>
                      <a:r>
                        <a:rPr lang="lt-LT" sz="2800" dirty="0">
                          <a:effectLst/>
                          <a:latin typeface="+mn-lt"/>
                          <a:ea typeface="Calibri" panose="020F0502020204030204" pitchFamily="34" charset="0"/>
                          <a:cs typeface="Times New Roman" panose="02020603050405020304" pitchFamily="18" charset="0"/>
                        </a:rPr>
                        <a:t>20-50 m. interneto vartotojai</a:t>
                      </a:r>
                    </a:p>
                  </a:txBody>
                  <a:tcPr marL="68580" marR="68580" marT="0" marB="0"/>
                </a:tc>
                <a:extLst>
                  <a:ext uri="{0D108BD9-81ED-4DB2-BD59-A6C34878D82A}">
                    <a16:rowId xmlns:a16="http://schemas.microsoft.com/office/drawing/2014/main" val="1211553601"/>
                  </a:ext>
                </a:extLst>
              </a:tr>
              <a:tr h="980829">
                <a:tc>
                  <a:txBody>
                    <a:bodyPr/>
                    <a:lstStyle/>
                    <a:p>
                      <a:pPr>
                        <a:spcAft>
                          <a:spcPts val="0"/>
                        </a:spcAft>
                      </a:pPr>
                      <a:r>
                        <a:rPr lang="lt-LT" sz="2800" dirty="0">
                          <a:effectLst/>
                          <a:latin typeface="+mn-lt"/>
                          <a:ea typeface="Calibri" panose="020F0502020204030204" pitchFamily="34" charset="0"/>
                          <a:cs typeface="Times New Roman" panose="02020603050405020304" pitchFamily="18" charset="0"/>
                        </a:rPr>
                        <a:t>Užsiėmimo tikslas</a:t>
                      </a:r>
                    </a:p>
                  </a:txBody>
                  <a:tcPr marL="68580" marR="68580" marT="0" marB="0"/>
                </a:tc>
                <a:tc>
                  <a:txBody>
                    <a:bodyPr/>
                    <a:lstStyle/>
                    <a:p>
                      <a:pPr>
                        <a:spcAft>
                          <a:spcPts val="0"/>
                        </a:spcAft>
                      </a:pPr>
                      <a:r>
                        <a:rPr lang="lt-LT" sz="2800" dirty="0">
                          <a:effectLst/>
                          <a:latin typeface="+mn-lt"/>
                          <a:ea typeface="Calibri" panose="020F0502020204030204" pitchFamily="34" charset="0"/>
                          <a:cs typeface="Times New Roman" panose="02020603050405020304" pitchFamily="18" charset="0"/>
                        </a:rPr>
                        <a:t>Ugdyti kritinį mąstymą, leisiantį išvengti apgavysčių internetinėje erdvėje</a:t>
                      </a:r>
                    </a:p>
                  </a:txBody>
                  <a:tcPr marL="68580" marR="68580" marT="0" marB="0"/>
                </a:tc>
                <a:extLst>
                  <a:ext uri="{0D108BD9-81ED-4DB2-BD59-A6C34878D82A}">
                    <a16:rowId xmlns:a16="http://schemas.microsoft.com/office/drawing/2014/main" val="125920398"/>
                  </a:ext>
                </a:extLst>
              </a:tr>
              <a:tr h="466213">
                <a:tc>
                  <a:txBody>
                    <a:bodyPr/>
                    <a:lstStyle/>
                    <a:p>
                      <a:pPr>
                        <a:spcAft>
                          <a:spcPts val="0"/>
                        </a:spcAft>
                      </a:pPr>
                      <a:r>
                        <a:rPr lang="lt-LT" sz="2800">
                          <a:effectLst/>
                          <a:latin typeface="+mn-lt"/>
                          <a:ea typeface="Calibri" panose="020F0502020204030204" pitchFamily="34" charset="0"/>
                          <a:cs typeface="Times New Roman" panose="02020603050405020304" pitchFamily="18" charset="0"/>
                        </a:rPr>
                        <a:t>Grupės dydis</a:t>
                      </a:r>
                    </a:p>
                  </a:txBody>
                  <a:tcPr marL="68580" marR="68580" marT="0" marB="0"/>
                </a:tc>
                <a:tc>
                  <a:txBody>
                    <a:bodyPr/>
                    <a:lstStyle/>
                    <a:p>
                      <a:pPr>
                        <a:spcAft>
                          <a:spcPts val="0"/>
                        </a:spcAft>
                      </a:pPr>
                      <a:r>
                        <a:rPr lang="lt-LT" sz="2800">
                          <a:effectLst/>
                          <a:latin typeface="+mn-lt"/>
                          <a:ea typeface="Calibri" panose="020F0502020204030204" pitchFamily="34" charset="0"/>
                          <a:cs typeface="Times New Roman" panose="02020603050405020304" pitchFamily="18" charset="0"/>
                        </a:rPr>
                        <a:t>5-20 asmenų grupė</a:t>
                      </a:r>
                    </a:p>
                  </a:txBody>
                  <a:tcPr marL="68580" marR="68580" marT="0" marB="0"/>
                </a:tc>
                <a:extLst>
                  <a:ext uri="{0D108BD9-81ED-4DB2-BD59-A6C34878D82A}">
                    <a16:rowId xmlns:a16="http://schemas.microsoft.com/office/drawing/2014/main" val="3146235550"/>
                  </a:ext>
                </a:extLst>
              </a:tr>
              <a:tr h="387013">
                <a:tc>
                  <a:txBody>
                    <a:bodyPr/>
                    <a:lstStyle/>
                    <a:p>
                      <a:pPr>
                        <a:spcAft>
                          <a:spcPts val="0"/>
                        </a:spcAft>
                      </a:pPr>
                      <a:r>
                        <a:rPr lang="lt-LT" sz="2800">
                          <a:effectLst/>
                          <a:latin typeface="+mn-lt"/>
                          <a:ea typeface="Calibri" panose="020F0502020204030204" pitchFamily="34" charset="0"/>
                          <a:cs typeface="Times New Roman" panose="02020603050405020304" pitchFamily="18" charset="0"/>
                        </a:rPr>
                        <a:t>Trukmė</a:t>
                      </a:r>
                    </a:p>
                  </a:txBody>
                  <a:tcPr marL="68580" marR="68580" marT="0" marB="0"/>
                </a:tc>
                <a:tc>
                  <a:txBody>
                    <a:bodyPr/>
                    <a:lstStyle/>
                    <a:p>
                      <a:pPr>
                        <a:spcAft>
                          <a:spcPts val="0"/>
                        </a:spcAft>
                      </a:pPr>
                      <a:r>
                        <a:rPr lang="lt-LT" sz="2800">
                          <a:effectLst/>
                          <a:latin typeface="+mn-lt"/>
                          <a:ea typeface="Calibri" panose="020F0502020204030204" pitchFamily="34" charset="0"/>
                          <a:cs typeface="Times New Roman" panose="02020603050405020304" pitchFamily="18" charset="0"/>
                        </a:rPr>
                        <a:t>Iki 40 min.</a:t>
                      </a:r>
                    </a:p>
                  </a:txBody>
                  <a:tcPr marL="68580" marR="68580" marT="0" marB="0"/>
                </a:tc>
                <a:extLst>
                  <a:ext uri="{0D108BD9-81ED-4DB2-BD59-A6C34878D82A}">
                    <a16:rowId xmlns:a16="http://schemas.microsoft.com/office/drawing/2014/main" val="2493972136"/>
                  </a:ext>
                </a:extLst>
              </a:tr>
              <a:tr h="516998">
                <a:tc>
                  <a:txBody>
                    <a:bodyPr/>
                    <a:lstStyle/>
                    <a:p>
                      <a:pPr>
                        <a:spcAft>
                          <a:spcPts val="0"/>
                        </a:spcAft>
                      </a:pPr>
                      <a:r>
                        <a:rPr lang="lt-LT" sz="2800">
                          <a:effectLst/>
                          <a:latin typeface="+mn-lt"/>
                          <a:ea typeface="Calibri" panose="020F0502020204030204" pitchFamily="34" charset="0"/>
                          <a:cs typeface="Times New Roman" panose="02020603050405020304" pitchFamily="18" charset="0"/>
                        </a:rPr>
                        <a:t>Veiklai reikalingos priemonės</a:t>
                      </a:r>
                    </a:p>
                  </a:txBody>
                  <a:tcPr marL="68580" marR="68580" marT="0" marB="0"/>
                </a:tc>
                <a:tc>
                  <a:txBody>
                    <a:bodyPr/>
                    <a:lstStyle/>
                    <a:p>
                      <a:pPr>
                        <a:spcAft>
                          <a:spcPts val="0"/>
                        </a:spcAft>
                      </a:pPr>
                      <a:r>
                        <a:rPr lang="lt-LT" sz="2800" dirty="0">
                          <a:effectLst/>
                          <a:latin typeface="+mn-lt"/>
                          <a:ea typeface="Calibri" panose="020F0502020204030204" pitchFamily="34" charset="0"/>
                          <a:cs typeface="Times New Roman" panose="02020603050405020304" pitchFamily="18" charset="0"/>
                        </a:rPr>
                        <a:t>Popieriaus lapai, spausdintuvas, rašikliai, projektorius ir ekranas užduoties taisyklėms perteikti</a:t>
                      </a:r>
                    </a:p>
                  </a:txBody>
                  <a:tcPr marL="68580" marR="68580" marT="0" marB="0"/>
                </a:tc>
                <a:extLst>
                  <a:ext uri="{0D108BD9-81ED-4DB2-BD59-A6C34878D82A}">
                    <a16:rowId xmlns:a16="http://schemas.microsoft.com/office/drawing/2014/main" val="338331757"/>
                  </a:ext>
                </a:extLst>
              </a:tr>
            </a:tbl>
          </a:graphicData>
        </a:graphic>
      </p:graphicFrame>
      <p:pic>
        <p:nvPicPr>
          <p:cNvPr id="6" name="Picture 5" descr="A picture containing sky&#10;&#10;Description automatically generated">
            <a:extLst>
              <a:ext uri="{FF2B5EF4-FFF2-40B4-BE49-F238E27FC236}">
                <a16:creationId xmlns:a16="http://schemas.microsoft.com/office/drawing/2014/main" id="{5F02B257-86B8-4652-9E5A-0BB1B97024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715133" cy="6858000"/>
          </a:xfrm>
          <a:prstGeom prst="rect">
            <a:avLst/>
          </a:prstGeom>
        </p:spPr>
      </p:pic>
    </p:spTree>
    <p:extLst>
      <p:ext uri="{BB962C8B-B14F-4D97-AF65-F5344CB8AC3E}">
        <p14:creationId xmlns:p14="http://schemas.microsoft.com/office/powerpoint/2010/main" val="1506879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a:extLst>
              <a:ext uri="{FF2B5EF4-FFF2-40B4-BE49-F238E27FC236}">
                <a16:creationId xmlns:a16="http://schemas.microsoft.com/office/drawing/2014/main" id="{7F040110-F560-704E-9F44-43EB05F58C60}"/>
              </a:ext>
            </a:extLst>
          </p:cNvPr>
          <p:cNvSpPr/>
          <p:nvPr/>
        </p:nvSpPr>
        <p:spPr>
          <a:xfrm>
            <a:off x="67963" y="3195900"/>
            <a:ext cx="3571102" cy="982683"/>
          </a:xfrm>
          <a:prstGeom prst="roundRect">
            <a:avLst/>
          </a:prstGeom>
          <a:gradFill flip="none" rotWithShape="1">
            <a:gsLst>
              <a:gs pos="0">
                <a:srgbClr val="CF4D7F">
                  <a:shade val="30000"/>
                  <a:satMod val="115000"/>
                </a:srgbClr>
              </a:gs>
              <a:gs pos="50000">
                <a:srgbClr val="CF4D7F">
                  <a:shade val="67500"/>
                  <a:satMod val="115000"/>
                </a:srgbClr>
              </a:gs>
              <a:gs pos="100000">
                <a:srgbClr val="CF4D7F">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highlight>
                <a:srgbClr val="FFFF00"/>
              </a:highlight>
            </a:endParaRPr>
          </a:p>
        </p:txBody>
      </p:sp>
      <p:sp>
        <p:nvSpPr>
          <p:cNvPr id="14" name="TextBox 13">
            <a:extLst>
              <a:ext uri="{FF2B5EF4-FFF2-40B4-BE49-F238E27FC236}">
                <a16:creationId xmlns:a16="http://schemas.microsoft.com/office/drawing/2014/main" id="{43284187-807C-7C41-9C42-4FE5824BA251}"/>
              </a:ext>
            </a:extLst>
          </p:cNvPr>
          <p:cNvSpPr txBox="1"/>
          <p:nvPr/>
        </p:nvSpPr>
        <p:spPr>
          <a:xfrm>
            <a:off x="413951" y="3224476"/>
            <a:ext cx="2514881" cy="954107"/>
          </a:xfrm>
          <a:prstGeom prst="rect">
            <a:avLst/>
          </a:prstGeom>
          <a:noFill/>
        </p:spPr>
        <p:txBody>
          <a:bodyPr wrap="square" rtlCol="0">
            <a:spAutoFit/>
          </a:bodyPr>
          <a:lstStyle/>
          <a:p>
            <a:pPr algn="ctr"/>
            <a:r>
              <a:rPr lang="lt-LT" sz="2800" dirty="0">
                <a:solidFill>
                  <a:schemeClr val="bg1"/>
                </a:solidFill>
                <a:ea typeface="Bariol" panose="02000506040000020003"/>
              </a:rPr>
              <a:t>NEBŪK PATIKLUS!</a:t>
            </a:r>
            <a:endParaRPr lang="en-US" sz="2800" dirty="0">
              <a:solidFill>
                <a:schemeClr val="bg1"/>
              </a:solidFill>
              <a:ea typeface="Bariol" panose="02000506040000020003"/>
            </a:endParaRPr>
          </a:p>
        </p:txBody>
      </p:sp>
      <p:sp>
        <p:nvSpPr>
          <p:cNvPr id="16" name="TextBox 15">
            <a:extLst>
              <a:ext uri="{FF2B5EF4-FFF2-40B4-BE49-F238E27FC236}">
                <a16:creationId xmlns:a16="http://schemas.microsoft.com/office/drawing/2014/main" id="{EF70D58E-2B46-B848-80AB-CA8962110A29}"/>
              </a:ext>
            </a:extLst>
          </p:cNvPr>
          <p:cNvSpPr txBox="1"/>
          <p:nvPr/>
        </p:nvSpPr>
        <p:spPr>
          <a:xfrm>
            <a:off x="4045987" y="2399261"/>
            <a:ext cx="7732062" cy="3970318"/>
          </a:xfrm>
          <a:prstGeom prst="rect">
            <a:avLst/>
          </a:prstGeom>
          <a:noFill/>
        </p:spPr>
        <p:txBody>
          <a:bodyPr wrap="square" rtlCol="0">
            <a:spAutoFit/>
          </a:bodyPr>
          <a:lstStyle/>
          <a:p>
            <a:pPr algn="just"/>
            <a:r>
              <a:rPr lang="lt-LT" sz="2800" dirty="0"/>
              <a:t>Veiklos turinys – praktinė užduotis skirta įvairių internete sutinkamų pasiūlymų analizei. Aptarimui bus pateikiami neįtikėtini pasiūlymai, dažniausiai siekiantys apgauti vartotoją ar juo pasinaudoti. Tačiau, iš 5 pateiktų atvejų, vienas yra skirtas standartinės reklamos aptarimui. Dalyviai kviečiami pasitelkti kritinį mąstymą ir įvertinti skirtingus neįtikėtinų pasiūlymų atvejus grupėse.</a:t>
            </a:r>
          </a:p>
          <a:p>
            <a:pPr algn="just"/>
            <a:endParaRPr lang="lt-LT" sz="2800" dirty="0"/>
          </a:p>
        </p:txBody>
      </p:sp>
      <p:sp>
        <p:nvSpPr>
          <p:cNvPr id="17" name="TextBox 16">
            <a:extLst>
              <a:ext uri="{FF2B5EF4-FFF2-40B4-BE49-F238E27FC236}">
                <a16:creationId xmlns:a16="http://schemas.microsoft.com/office/drawing/2014/main" id="{73D5C9CF-9B45-CF49-8944-1B67CB358C72}"/>
              </a:ext>
            </a:extLst>
          </p:cNvPr>
          <p:cNvSpPr txBox="1"/>
          <p:nvPr/>
        </p:nvSpPr>
        <p:spPr>
          <a:xfrm>
            <a:off x="1853514" y="1368355"/>
            <a:ext cx="9662985" cy="707886"/>
          </a:xfrm>
          <a:prstGeom prst="rect">
            <a:avLst/>
          </a:prstGeom>
          <a:noFill/>
        </p:spPr>
        <p:txBody>
          <a:bodyPr wrap="square" rtlCol="0">
            <a:spAutoFit/>
          </a:bodyPr>
          <a:lstStyle/>
          <a:p>
            <a:pPr algn="r"/>
            <a:r>
              <a:rPr lang="en-US" sz="4000" dirty="0">
                <a:ea typeface="Bariol" panose="02000506040000020003" pitchFamily="2" charset="-128"/>
              </a:rPr>
              <a:t>ŽAIDIMO PRISTATYMAS</a:t>
            </a:r>
          </a:p>
        </p:txBody>
      </p:sp>
      <p:cxnSp>
        <p:nvCxnSpPr>
          <p:cNvPr id="5" name="Straight Connector 4">
            <a:extLst>
              <a:ext uri="{FF2B5EF4-FFF2-40B4-BE49-F238E27FC236}">
                <a16:creationId xmlns:a16="http://schemas.microsoft.com/office/drawing/2014/main" id="{FC76CE2E-E115-884C-9F34-5BE0A6D88C26}"/>
              </a:ext>
            </a:extLst>
          </p:cNvPr>
          <p:cNvCxnSpPr>
            <a:cxnSpLocks/>
          </p:cNvCxnSpPr>
          <p:nvPr/>
        </p:nvCxnSpPr>
        <p:spPr>
          <a:xfrm>
            <a:off x="5931243" y="2120689"/>
            <a:ext cx="6260757"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5115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43284187-807C-7C41-9C42-4FE5824BA251}"/>
              </a:ext>
            </a:extLst>
          </p:cNvPr>
          <p:cNvSpPr txBox="1"/>
          <p:nvPr/>
        </p:nvSpPr>
        <p:spPr>
          <a:xfrm>
            <a:off x="413951" y="3224476"/>
            <a:ext cx="2514881" cy="954107"/>
          </a:xfrm>
          <a:prstGeom prst="rect">
            <a:avLst/>
          </a:prstGeom>
          <a:noFill/>
        </p:spPr>
        <p:txBody>
          <a:bodyPr wrap="square" rtlCol="0">
            <a:spAutoFit/>
          </a:bodyPr>
          <a:lstStyle/>
          <a:p>
            <a:pPr algn="ctr"/>
            <a:r>
              <a:rPr lang="lt-LT" sz="2800" dirty="0">
                <a:solidFill>
                  <a:schemeClr val="bg1"/>
                </a:solidFill>
                <a:ea typeface="Bariol" panose="02000506040000020003"/>
              </a:rPr>
              <a:t>ĮJUNK KRITINĮ MĄSTYMĄ!</a:t>
            </a:r>
            <a:endParaRPr lang="en-US" sz="2800" dirty="0">
              <a:solidFill>
                <a:schemeClr val="bg1"/>
              </a:solidFill>
              <a:ea typeface="Bariol" panose="02000506040000020003"/>
            </a:endParaRPr>
          </a:p>
        </p:txBody>
      </p:sp>
      <p:sp>
        <p:nvSpPr>
          <p:cNvPr id="17" name="TextBox 16">
            <a:extLst>
              <a:ext uri="{FF2B5EF4-FFF2-40B4-BE49-F238E27FC236}">
                <a16:creationId xmlns:a16="http://schemas.microsoft.com/office/drawing/2014/main" id="{73D5C9CF-9B45-CF49-8944-1B67CB358C72}"/>
              </a:ext>
            </a:extLst>
          </p:cNvPr>
          <p:cNvSpPr txBox="1"/>
          <p:nvPr/>
        </p:nvSpPr>
        <p:spPr>
          <a:xfrm>
            <a:off x="2044043" y="906780"/>
            <a:ext cx="9662985" cy="707886"/>
          </a:xfrm>
          <a:prstGeom prst="rect">
            <a:avLst/>
          </a:prstGeom>
          <a:noFill/>
        </p:spPr>
        <p:txBody>
          <a:bodyPr wrap="square" rtlCol="0">
            <a:spAutoFit/>
          </a:bodyPr>
          <a:lstStyle/>
          <a:p>
            <a:pPr algn="r"/>
            <a:r>
              <a:rPr lang="lt-LT" sz="4000" dirty="0">
                <a:ea typeface="Bariol" panose="02000506040000020003" pitchFamily="2" charset="-128"/>
              </a:rPr>
              <a:t>TEORINĖ DALIS I</a:t>
            </a:r>
            <a:endParaRPr lang="en-US" sz="4000" dirty="0">
              <a:ea typeface="Bariol" panose="02000506040000020003" pitchFamily="2" charset="-128"/>
            </a:endParaRPr>
          </a:p>
        </p:txBody>
      </p:sp>
      <p:cxnSp>
        <p:nvCxnSpPr>
          <p:cNvPr id="5" name="Straight Connector 4">
            <a:extLst>
              <a:ext uri="{FF2B5EF4-FFF2-40B4-BE49-F238E27FC236}">
                <a16:creationId xmlns:a16="http://schemas.microsoft.com/office/drawing/2014/main" id="{FC76CE2E-E115-884C-9F34-5BE0A6D88C26}"/>
              </a:ext>
            </a:extLst>
          </p:cNvPr>
          <p:cNvCxnSpPr>
            <a:cxnSpLocks/>
          </p:cNvCxnSpPr>
          <p:nvPr/>
        </p:nvCxnSpPr>
        <p:spPr>
          <a:xfrm>
            <a:off x="5931243" y="1653020"/>
            <a:ext cx="6260757"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4C5FD80E-2E56-4A67-853C-9E669ED26F10}"/>
              </a:ext>
            </a:extLst>
          </p:cNvPr>
          <p:cNvSpPr/>
          <p:nvPr/>
        </p:nvSpPr>
        <p:spPr>
          <a:xfrm>
            <a:off x="3630967" y="2153395"/>
            <a:ext cx="8220722" cy="4904804"/>
          </a:xfrm>
          <a:prstGeom prst="rect">
            <a:avLst/>
          </a:prstGeom>
        </p:spPr>
        <p:txBody>
          <a:bodyPr wrap="square">
            <a:spAutoFit/>
          </a:bodyPr>
          <a:lstStyle/>
          <a:p>
            <a:pPr algn="just"/>
            <a:r>
              <a:rPr lang="lt-LT" sz="2800" dirty="0"/>
              <a:t>Su reklama internete neišvengiamai susiduriame kiekvieną dieną. Tačiau informacijos sraute atrasite ir tokių pasiūlymų, kurie kvies per vieną dieną tapti milijonieriais, atsisakyti nereikalingų kilogramų mažiau nei per mėnesį ar nusipirkti prabangią prekę vos už kelias dešimtis eurų!</a:t>
            </a:r>
          </a:p>
          <a:p>
            <a:r>
              <a:rPr lang="lt-LT" sz="2800" dirty="0"/>
              <a:t> </a:t>
            </a:r>
          </a:p>
          <a:p>
            <a:pPr algn="just"/>
            <a:r>
              <a:rPr lang="lt-LT" sz="2800" dirty="0"/>
              <a:t>Kaip neužkibti ant sukčių kabliuko ir nesusigundyti neįtikėtinais pasiūlymais? Įjunkite kritinį mąstymą ir nepasiduokite emocijoms!</a:t>
            </a:r>
          </a:p>
          <a:p>
            <a:pPr algn="just">
              <a:lnSpc>
                <a:spcPct val="107000"/>
              </a:lnSpc>
              <a:spcAft>
                <a:spcPts val="800"/>
              </a:spcAft>
            </a:pPr>
            <a:endParaRPr lang="lt-LT" sz="3200" dirty="0">
              <a:effectLst/>
              <a:ea typeface="Calibri" panose="020F0502020204030204" pitchFamily="34" charset="0"/>
              <a:cs typeface="Times New Roman" panose="02020603050405020304" pitchFamily="18" charset="0"/>
            </a:endParaRPr>
          </a:p>
        </p:txBody>
      </p:sp>
      <p:pic>
        <p:nvPicPr>
          <p:cNvPr id="6" name="Picture 5" descr="A picture containing sky&#10;&#10;Description automatically generated">
            <a:extLst>
              <a:ext uri="{FF2B5EF4-FFF2-40B4-BE49-F238E27FC236}">
                <a16:creationId xmlns:a16="http://schemas.microsoft.com/office/drawing/2014/main" id="{AC72F40E-D78C-4EF8-BA33-2B23200044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715133" cy="6858000"/>
          </a:xfrm>
          <a:prstGeom prst="rect">
            <a:avLst/>
          </a:prstGeom>
        </p:spPr>
      </p:pic>
    </p:spTree>
    <p:extLst>
      <p:ext uri="{BB962C8B-B14F-4D97-AF65-F5344CB8AC3E}">
        <p14:creationId xmlns:p14="http://schemas.microsoft.com/office/powerpoint/2010/main" val="4144378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43284187-807C-7C41-9C42-4FE5824BA251}"/>
              </a:ext>
            </a:extLst>
          </p:cNvPr>
          <p:cNvSpPr txBox="1"/>
          <p:nvPr/>
        </p:nvSpPr>
        <p:spPr>
          <a:xfrm>
            <a:off x="413951" y="3224476"/>
            <a:ext cx="2514881" cy="954107"/>
          </a:xfrm>
          <a:prstGeom prst="rect">
            <a:avLst/>
          </a:prstGeom>
          <a:noFill/>
        </p:spPr>
        <p:txBody>
          <a:bodyPr wrap="square" rtlCol="0">
            <a:spAutoFit/>
          </a:bodyPr>
          <a:lstStyle/>
          <a:p>
            <a:pPr algn="ctr"/>
            <a:r>
              <a:rPr lang="lt-LT" sz="2800" dirty="0">
                <a:solidFill>
                  <a:schemeClr val="bg1"/>
                </a:solidFill>
                <a:ea typeface="Bariol" panose="02000506040000020003"/>
              </a:rPr>
              <a:t>ĮJUNK KRITINĮ MĄSTYMĄ!</a:t>
            </a:r>
            <a:endParaRPr lang="en-US" sz="2800" dirty="0">
              <a:solidFill>
                <a:schemeClr val="bg1"/>
              </a:solidFill>
              <a:ea typeface="Bariol" panose="02000506040000020003"/>
            </a:endParaRPr>
          </a:p>
        </p:txBody>
      </p:sp>
      <p:sp>
        <p:nvSpPr>
          <p:cNvPr id="17" name="TextBox 16">
            <a:extLst>
              <a:ext uri="{FF2B5EF4-FFF2-40B4-BE49-F238E27FC236}">
                <a16:creationId xmlns:a16="http://schemas.microsoft.com/office/drawing/2014/main" id="{73D5C9CF-9B45-CF49-8944-1B67CB358C72}"/>
              </a:ext>
            </a:extLst>
          </p:cNvPr>
          <p:cNvSpPr txBox="1"/>
          <p:nvPr/>
        </p:nvSpPr>
        <p:spPr>
          <a:xfrm>
            <a:off x="2052920" y="865370"/>
            <a:ext cx="9662985" cy="707886"/>
          </a:xfrm>
          <a:prstGeom prst="rect">
            <a:avLst/>
          </a:prstGeom>
          <a:noFill/>
        </p:spPr>
        <p:txBody>
          <a:bodyPr wrap="square" rtlCol="0">
            <a:spAutoFit/>
          </a:bodyPr>
          <a:lstStyle/>
          <a:p>
            <a:pPr algn="r"/>
            <a:r>
              <a:rPr lang="lt-LT" sz="4000" dirty="0">
                <a:ea typeface="Bariol" panose="02000506040000020003" pitchFamily="2" charset="-128"/>
              </a:rPr>
              <a:t>TEORINĖ DALIS II</a:t>
            </a:r>
            <a:endParaRPr lang="en-US" sz="4000" dirty="0">
              <a:ea typeface="Bariol" panose="02000506040000020003" pitchFamily="2" charset="-128"/>
            </a:endParaRPr>
          </a:p>
        </p:txBody>
      </p:sp>
      <p:cxnSp>
        <p:nvCxnSpPr>
          <p:cNvPr id="5" name="Straight Connector 4">
            <a:extLst>
              <a:ext uri="{FF2B5EF4-FFF2-40B4-BE49-F238E27FC236}">
                <a16:creationId xmlns:a16="http://schemas.microsoft.com/office/drawing/2014/main" id="{FC76CE2E-E115-884C-9F34-5BE0A6D88C26}"/>
              </a:ext>
            </a:extLst>
          </p:cNvPr>
          <p:cNvCxnSpPr>
            <a:cxnSpLocks/>
          </p:cNvCxnSpPr>
          <p:nvPr/>
        </p:nvCxnSpPr>
        <p:spPr>
          <a:xfrm>
            <a:off x="5931243" y="1575029"/>
            <a:ext cx="6260757"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FF4B3F97-A954-4531-B7E4-0CF9579D69BD}"/>
              </a:ext>
            </a:extLst>
          </p:cNvPr>
          <p:cNvSpPr/>
          <p:nvPr/>
        </p:nvSpPr>
        <p:spPr>
          <a:xfrm>
            <a:off x="3296573" y="1777926"/>
            <a:ext cx="8785935" cy="4893647"/>
          </a:xfrm>
          <a:prstGeom prst="rect">
            <a:avLst/>
          </a:prstGeom>
        </p:spPr>
        <p:txBody>
          <a:bodyPr wrap="square">
            <a:spAutoFit/>
          </a:bodyPr>
          <a:lstStyle/>
          <a:p>
            <a:pPr>
              <a:spcAft>
                <a:spcPts val="0"/>
              </a:spcAft>
            </a:pPr>
            <a:r>
              <a:rPr lang="lt-LT" sz="2400" dirty="0">
                <a:ea typeface="Calibri" panose="020F0502020204030204" pitchFamily="34" charset="0"/>
                <a:cs typeface="Times New Roman" panose="02020603050405020304" pitchFamily="18" charset="0"/>
              </a:rPr>
              <a:t>Kuomet vertėtų atsargiai vertinti reklaminį pasiūlymą ar skelbimą? (I)</a:t>
            </a:r>
          </a:p>
          <a:p>
            <a:pPr>
              <a:spcAft>
                <a:spcPts val="0"/>
              </a:spcAft>
            </a:pPr>
            <a:endParaRPr lang="lt-LT" sz="2400" dirty="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lt-LT" sz="2400" dirty="0">
                <a:ea typeface="Calibri" panose="020F0502020204030204" pitchFamily="34" charset="0"/>
                <a:cs typeface="Times New Roman" panose="02020603050405020304" pitchFamily="18" charset="0"/>
              </a:rPr>
              <a:t>Skelbime žadamos neįtikėtinos gėrybės (greitas praturtėjimas, stebuklingas plaukų ataugimas ir pan.).</a:t>
            </a:r>
          </a:p>
          <a:p>
            <a:pPr marL="342900" lvl="0" indent="-342900" algn="just">
              <a:spcAft>
                <a:spcPts val="0"/>
              </a:spcAft>
              <a:buFont typeface="Symbol" panose="05050102010706020507" pitchFamily="18" charset="2"/>
              <a:buChar char=""/>
            </a:pPr>
            <a:r>
              <a:rPr lang="lt-LT" sz="2400" dirty="0">
                <a:ea typeface="Calibri" panose="020F0502020204030204" pitchFamily="34" charset="0"/>
                <a:cs typeface="Times New Roman" panose="02020603050405020304" pitchFamily="18" charset="0"/>
              </a:rPr>
              <a:t>Reklaminiame skydelyje ar socialiniuose tinkluose esančioje reklaminėje žinutėje nėra prekės ženklo, padedančio suprasti, kas siūlo šią paslaugą.</a:t>
            </a:r>
          </a:p>
          <a:p>
            <a:pPr marL="342900" lvl="0" indent="-342900" algn="just">
              <a:spcAft>
                <a:spcPts val="0"/>
              </a:spcAft>
              <a:buFont typeface="Symbol" panose="05050102010706020507" pitchFamily="18" charset="2"/>
              <a:buChar char=""/>
            </a:pPr>
            <a:r>
              <a:rPr lang="lt-LT" sz="2400" dirty="0">
                <a:ea typeface="Calibri" panose="020F0502020204030204" pitchFamily="34" charset="0"/>
                <a:cs typeface="Times New Roman" panose="02020603050405020304" pitchFamily="18" charset="0"/>
              </a:rPr>
              <a:t>Už vertingą prekę siūloma neadekvačiai maža kaina.</a:t>
            </a:r>
          </a:p>
          <a:p>
            <a:pPr marL="342900" lvl="0" indent="-342900">
              <a:spcAft>
                <a:spcPts val="0"/>
              </a:spcAft>
              <a:buFont typeface="Symbol" panose="05050102010706020507" pitchFamily="18" charset="2"/>
              <a:buChar char=""/>
            </a:pPr>
            <a:r>
              <a:rPr lang="lt-LT" sz="2400" dirty="0">
                <a:ea typeface="Calibri" panose="020F0502020204030204" pitchFamily="34" charset="0"/>
                <a:cs typeface="Times New Roman" panose="02020603050405020304" pitchFamily="18" charset="0"/>
              </a:rPr>
              <a:t>Skelbimo autorius yra anonimas.</a:t>
            </a:r>
          </a:p>
          <a:p>
            <a:pPr marL="342900" lvl="0" indent="-342900">
              <a:spcAft>
                <a:spcPts val="0"/>
              </a:spcAft>
              <a:buFont typeface="Symbol" panose="05050102010706020507" pitchFamily="18" charset="2"/>
              <a:buChar char=""/>
            </a:pPr>
            <a:r>
              <a:rPr lang="lt-LT" sz="2400" dirty="0">
                <a:ea typeface="Calibri" panose="020F0502020204030204" pitchFamily="34" charset="0"/>
                <a:cs typeface="Times New Roman" panose="02020603050405020304" pitchFamily="18" charset="0"/>
              </a:rPr>
              <a:t>Pasiūlymas pateiktas taip, kad norint sužinoti daugiau, būtina paspausti reklaminį skydelį ar žinutėje esančią neaiškią nuorodą.</a:t>
            </a:r>
          </a:p>
          <a:p>
            <a:pPr marL="342900" lvl="0" indent="-342900">
              <a:spcAft>
                <a:spcPts val="0"/>
              </a:spcAft>
              <a:buFont typeface="Symbol" panose="05050102010706020507" pitchFamily="18" charset="2"/>
              <a:buChar char=""/>
            </a:pPr>
            <a:r>
              <a:rPr lang="lt-LT" sz="2400" dirty="0">
                <a:ea typeface="Calibri" panose="020F0502020204030204" pitchFamily="34" charset="0"/>
                <a:cs typeface="Times New Roman" panose="02020603050405020304" pitchFamily="18" charset="0"/>
              </a:rPr>
              <a:t>Nurodomos sąskaitos ar tariami investiciniai fondai yra ne Lietuvoje.</a:t>
            </a:r>
          </a:p>
        </p:txBody>
      </p:sp>
      <p:pic>
        <p:nvPicPr>
          <p:cNvPr id="6" name="Picture 5" descr="A picture containing sky&#10;&#10;Description automatically generated">
            <a:extLst>
              <a:ext uri="{FF2B5EF4-FFF2-40B4-BE49-F238E27FC236}">
                <a16:creationId xmlns:a16="http://schemas.microsoft.com/office/drawing/2014/main" id="{16927F42-F472-44DC-B6F1-9A31684793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715133" cy="6858000"/>
          </a:xfrm>
          <a:prstGeom prst="rect">
            <a:avLst/>
          </a:prstGeom>
        </p:spPr>
      </p:pic>
    </p:spTree>
    <p:extLst>
      <p:ext uri="{BB962C8B-B14F-4D97-AF65-F5344CB8AC3E}">
        <p14:creationId xmlns:p14="http://schemas.microsoft.com/office/powerpoint/2010/main" val="380412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43284187-807C-7C41-9C42-4FE5824BA251}"/>
              </a:ext>
            </a:extLst>
          </p:cNvPr>
          <p:cNvSpPr txBox="1"/>
          <p:nvPr/>
        </p:nvSpPr>
        <p:spPr>
          <a:xfrm>
            <a:off x="413951" y="3224476"/>
            <a:ext cx="2514881" cy="954107"/>
          </a:xfrm>
          <a:prstGeom prst="rect">
            <a:avLst/>
          </a:prstGeom>
          <a:noFill/>
        </p:spPr>
        <p:txBody>
          <a:bodyPr wrap="square" rtlCol="0">
            <a:spAutoFit/>
          </a:bodyPr>
          <a:lstStyle/>
          <a:p>
            <a:pPr algn="ctr"/>
            <a:r>
              <a:rPr lang="lt-LT" sz="2800" dirty="0">
                <a:solidFill>
                  <a:schemeClr val="bg1"/>
                </a:solidFill>
                <a:ea typeface="Bariol" panose="02000506040000020003"/>
              </a:rPr>
              <a:t>ĮJUNK KRITINĮ MĄSTYMĄ!</a:t>
            </a:r>
            <a:endParaRPr lang="en-US" sz="2800" dirty="0">
              <a:solidFill>
                <a:schemeClr val="bg1"/>
              </a:solidFill>
              <a:ea typeface="Bariol" panose="02000506040000020003"/>
            </a:endParaRPr>
          </a:p>
        </p:txBody>
      </p:sp>
      <p:sp>
        <p:nvSpPr>
          <p:cNvPr id="17" name="TextBox 16">
            <a:extLst>
              <a:ext uri="{FF2B5EF4-FFF2-40B4-BE49-F238E27FC236}">
                <a16:creationId xmlns:a16="http://schemas.microsoft.com/office/drawing/2014/main" id="{73D5C9CF-9B45-CF49-8944-1B67CB358C72}"/>
              </a:ext>
            </a:extLst>
          </p:cNvPr>
          <p:cNvSpPr txBox="1"/>
          <p:nvPr/>
        </p:nvSpPr>
        <p:spPr>
          <a:xfrm>
            <a:off x="1990776" y="865370"/>
            <a:ext cx="9662985" cy="707886"/>
          </a:xfrm>
          <a:prstGeom prst="rect">
            <a:avLst/>
          </a:prstGeom>
          <a:noFill/>
        </p:spPr>
        <p:txBody>
          <a:bodyPr wrap="square" rtlCol="0">
            <a:spAutoFit/>
          </a:bodyPr>
          <a:lstStyle/>
          <a:p>
            <a:pPr algn="r"/>
            <a:r>
              <a:rPr lang="lt-LT" sz="4000" dirty="0">
                <a:ea typeface="Bariol" panose="02000506040000020003" pitchFamily="2" charset="-128"/>
              </a:rPr>
              <a:t>TEORINĖ DALIS III</a:t>
            </a:r>
            <a:endParaRPr lang="en-US" sz="4000" dirty="0">
              <a:ea typeface="Bariol" panose="02000506040000020003" pitchFamily="2" charset="-128"/>
            </a:endParaRPr>
          </a:p>
        </p:txBody>
      </p:sp>
      <p:cxnSp>
        <p:nvCxnSpPr>
          <p:cNvPr id="5" name="Straight Connector 4">
            <a:extLst>
              <a:ext uri="{FF2B5EF4-FFF2-40B4-BE49-F238E27FC236}">
                <a16:creationId xmlns:a16="http://schemas.microsoft.com/office/drawing/2014/main" id="{FC76CE2E-E115-884C-9F34-5BE0A6D88C26}"/>
              </a:ext>
            </a:extLst>
          </p:cNvPr>
          <p:cNvCxnSpPr>
            <a:cxnSpLocks/>
          </p:cNvCxnSpPr>
          <p:nvPr/>
        </p:nvCxnSpPr>
        <p:spPr>
          <a:xfrm>
            <a:off x="5931243" y="1653020"/>
            <a:ext cx="6260757"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F91CBE8A-9AE5-4899-8A3E-CCF48174727A}"/>
              </a:ext>
            </a:extLst>
          </p:cNvPr>
          <p:cNvSpPr/>
          <p:nvPr/>
        </p:nvSpPr>
        <p:spPr>
          <a:xfrm>
            <a:off x="3770390" y="1999249"/>
            <a:ext cx="7883371" cy="4708597"/>
          </a:xfrm>
          <a:prstGeom prst="rect">
            <a:avLst/>
          </a:prstGeom>
        </p:spPr>
        <p:txBody>
          <a:bodyPr wrap="square">
            <a:spAutoFit/>
          </a:bodyPr>
          <a:lstStyle/>
          <a:p>
            <a:pPr algn="just"/>
            <a:r>
              <a:rPr lang="lt-LT" sz="2400" dirty="0">
                <a:ea typeface="Calibri" panose="020F0502020204030204" pitchFamily="34" charset="0"/>
                <a:cs typeface="Times New Roman" panose="02020603050405020304" pitchFamily="18" charset="0"/>
              </a:rPr>
              <a:t>Kuomet vertėtų atsargiai vertinti reklaminį pasiūlymą ar skelbimą? (II)</a:t>
            </a:r>
          </a:p>
          <a:p>
            <a:pPr marL="285750" lvl="0" indent="-285750" algn="just">
              <a:buFont typeface="Arial" panose="020B0604020202020204" pitchFamily="34" charset="0"/>
              <a:buChar char="•"/>
            </a:pPr>
            <a:endParaRPr lang="lt-LT" sz="2400" dirty="0"/>
          </a:p>
          <a:p>
            <a:pPr marL="285750" lvl="0" indent="-285750" algn="just">
              <a:buFont typeface="Arial" panose="020B0604020202020204" pitchFamily="34" charset="0"/>
              <a:buChar char="•"/>
            </a:pPr>
            <a:r>
              <a:rPr lang="lt-LT" sz="2400" dirty="0"/>
              <a:t>Apie siūlomas gėrybes nerandate patikimos informacijos.</a:t>
            </a:r>
          </a:p>
          <a:p>
            <a:pPr marL="285750" lvl="0" indent="-285750" algn="just">
              <a:buFont typeface="Arial" panose="020B0604020202020204" pitchFamily="34" charset="0"/>
              <a:buChar char="•"/>
            </a:pPr>
            <a:r>
              <a:rPr lang="lt-LT" sz="2400" dirty="0"/>
              <a:t>Neaiškiais tikslais prašoma pateikti asmens ar mokėjimo duomenis.</a:t>
            </a:r>
          </a:p>
          <a:p>
            <a:pPr marL="285750" lvl="0" indent="-285750" algn="just">
              <a:buFont typeface="Arial" panose="020B0604020202020204" pitchFamily="34" charset="0"/>
              <a:buChar char="•"/>
            </a:pPr>
            <a:r>
              <a:rPr lang="lt-LT" sz="2400" dirty="0"/>
              <a:t>Tokių pasiūlymų autoriai nenurodo savo kontaktinių duomenų, rekvizitų.</a:t>
            </a:r>
          </a:p>
          <a:p>
            <a:pPr marL="285750" lvl="0" indent="-285750" algn="just">
              <a:buFont typeface="Arial" panose="020B0604020202020204" pitchFamily="34" charset="0"/>
              <a:buChar char="•"/>
            </a:pPr>
            <a:r>
              <a:rPr lang="lt-LT" sz="2400" dirty="0"/>
              <a:t>Įtartinai ragina pervesti pinigus, pirkti neaiškią prekę ir laukti praturtėjimo ar esą stebuklingos prekės rezultato.</a:t>
            </a:r>
          </a:p>
          <a:p>
            <a:pPr marL="285750" lvl="0" indent="-285750" algn="just">
              <a:buFont typeface="Arial" panose="020B0604020202020204" pitchFamily="34" charset="0"/>
              <a:buChar char="•"/>
            </a:pPr>
            <a:r>
              <a:rPr lang="lt-LT" sz="2400" dirty="0"/>
              <a:t>Nukreipia į neaiškų, nesaugų internetinį puslapį.</a:t>
            </a:r>
          </a:p>
          <a:p>
            <a:pPr lvl="0"/>
            <a:endParaRPr lang="lt-LT" sz="2400" dirty="0">
              <a:effectLst/>
            </a:endParaRPr>
          </a:p>
          <a:p>
            <a:pPr algn="just">
              <a:lnSpc>
                <a:spcPct val="107000"/>
              </a:lnSpc>
              <a:spcAft>
                <a:spcPts val="800"/>
              </a:spcAft>
            </a:pPr>
            <a:endParaRPr lang="lt-LT" sz="1200" dirty="0">
              <a:latin typeface="Times New Roman" panose="02020603050405020304" pitchFamily="18" charset="0"/>
              <a:ea typeface="Times New Roman" panose="02020603050405020304" pitchFamily="18" charset="0"/>
            </a:endParaRPr>
          </a:p>
        </p:txBody>
      </p:sp>
      <p:pic>
        <p:nvPicPr>
          <p:cNvPr id="6" name="Picture 5" descr="A picture containing sky&#10;&#10;Description automatically generated">
            <a:extLst>
              <a:ext uri="{FF2B5EF4-FFF2-40B4-BE49-F238E27FC236}">
                <a16:creationId xmlns:a16="http://schemas.microsoft.com/office/drawing/2014/main" id="{073C444C-E896-440B-8A8B-7F1A8ABB06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715133" cy="6858000"/>
          </a:xfrm>
          <a:prstGeom prst="rect">
            <a:avLst/>
          </a:prstGeom>
        </p:spPr>
      </p:pic>
    </p:spTree>
    <p:extLst>
      <p:ext uri="{BB962C8B-B14F-4D97-AF65-F5344CB8AC3E}">
        <p14:creationId xmlns:p14="http://schemas.microsoft.com/office/powerpoint/2010/main" val="2213275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04867-106F-485B-A637-EF17D74A0E53}"/>
              </a:ext>
            </a:extLst>
          </p:cNvPr>
          <p:cNvSpPr>
            <a:spLocks noGrp="1"/>
          </p:cNvSpPr>
          <p:nvPr>
            <p:ph type="title"/>
          </p:nvPr>
        </p:nvSpPr>
        <p:spPr>
          <a:xfrm>
            <a:off x="749423" y="1178634"/>
            <a:ext cx="11137777" cy="1325563"/>
          </a:xfrm>
        </p:spPr>
        <p:txBody>
          <a:bodyPr>
            <a:normAutofit fontScale="90000"/>
          </a:bodyPr>
          <a:lstStyle/>
          <a:p>
            <a:pPr algn="r"/>
            <a:r>
              <a:rPr lang="lt-LT" dirty="0">
                <a:latin typeface="+mn-lt"/>
                <a:ea typeface="Bariol" panose="02000506040000020003" pitchFamily="2" charset="-128"/>
              </a:rPr>
              <a:t>TEORINĖ DALIS IV</a:t>
            </a:r>
            <a:br>
              <a:rPr lang="en-US" dirty="0">
                <a:ea typeface="Bariol" panose="02000506040000020003" pitchFamily="2" charset="-128"/>
              </a:rPr>
            </a:br>
            <a:r>
              <a:rPr lang="lt-LT" dirty="0">
                <a:ea typeface="Bariol" panose="02000506040000020003" pitchFamily="2" charset="-128"/>
              </a:rPr>
              <a:t> </a:t>
            </a:r>
            <a:br>
              <a:rPr lang="en-US" dirty="0">
                <a:ea typeface="Bariol" panose="02000506040000020003" pitchFamily="2" charset="-128"/>
              </a:rPr>
            </a:br>
            <a:endParaRPr lang="lt-LT" dirty="0"/>
          </a:p>
        </p:txBody>
      </p:sp>
      <p:sp>
        <p:nvSpPr>
          <p:cNvPr id="3" name="Content Placeholder 2">
            <a:extLst>
              <a:ext uri="{FF2B5EF4-FFF2-40B4-BE49-F238E27FC236}">
                <a16:creationId xmlns:a16="http://schemas.microsoft.com/office/drawing/2014/main" id="{A3BFCBC3-1568-477F-A57B-A9B7F491708A}"/>
              </a:ext>
            </a:extLst>
          </p:cNvPr>
          <p:cNvSpPr>
            <a:spLocks noGrp="1"/>
          </p:cNvSpPr>
          <p:nvPr>
            <p:ph idx="1"/>
          </p:nvPr>
        </p:nvSpPr>
        <p:spPr>
          <a:xfrm>
            <a:off x="4065974" y="1955249"/>
            <a:ext cx="7821226" cy="4797109"/>
          </a:xfrm>
        </p:spPr>
        <p:txBody>
          <a:bodyPr>
            <a:normAutofit fontScale="85000" lnSpcReduction="20000"/>
          </a:bodyPr>
          <a:lstStyle/>
          <a:p>
            <a:r>
              <a:rPr lang="lt-LT" dirty="0"/>
              <a:t>Atminkite, investicijos į fondus, akcijas ar kitus projektus yra sudėtingas, finansinio raštingumo reikalaujantis procesas. Visais atvejais, kuomet kviečiama investuoti į labai sėkmingus projektus, žadama greita grąža, – žvelkite kritiškai ir pasitarkite su profesionalais.</a:t>
            </a:r>
          </a:p>
          <a:p>
            <a:pPr marL="0" indent="0">
              <a:buNone/>
            </a:pPr>
            <a:endParaRPr lang="lt-LT" dirty="0"/>
          </a:p>
          <a:p>
            <a:r>
              <a:rPr lang="lt-LT" dirty="0"/>
              <a:t>Apgavikiška, vartotoją klaidinanti arba apgauti siekianti reklama – užtraukia baudžiamąją atsakomybę. Įtardami galimą sukčiavimo atvejį informuokite policijos pareigūnus arba vartotojų teisės tarnybą bei svetainės, kurioje aptikote reklamą, administratorių.</a:t>
            </a:r>
          </a:p>
          <a:p>
            <a:endParaRPr lang="lt-LT" dirty="0"/>
          </a:p>
          <a:p>
            <a:r>
              <a:rPr lang="lt-LT" dirty="0"/>
              <a:t>Įspūdingos nuolaidos, akcijos, išpardavimai – negali būti traktuojami kaip apgavikiški pasiūlymai, jų tikslas nėra apgauti pirkėją ar sukčiavimo būdu išgauti pinigus. Išskyrus tuos atvejus, kuomet nuolaidos yra fiktyvios.</a:t>
            </a:r>
          </a:p>
          <a:p>
            <a:pPr marL="0" indent="0">
              <a:buNone/>
            </a:pPr>
            <a:endParaRPr lang="lt-LT" dirty="0"/>
          </a:p>
        </p:txBody>
      </p:sp>
      <p:cxnSp>
        <p:nvCxnSpPr>
          <p:cNvPr id="4" name="Straight Connector 3">
            <a:extLst>
              <a:ext uri="{FF2B5EF4-FFF2-40B4-BE49-F238E27FC236}">
                <a16:creationId xmlns:a16="http://schemas.microsoft.com/office/drawing/2014/main" id="{6D7B235F-7545-4D1A-9525-85DF6CC2D25C}"/>
              </a:ext>
            </a:extLst>
          </p:cNvPr>
          <p:cNvCxnSpPr>
            <a:cxnSpLocks/>
          </p:cNvCxnSpPr>
          <p:nvPr/>
        </p:nvCxnSpPr>
        <p:spPr>
          <a:xfrm>
            <a:off x="5931243" y="1697409"/>
            <a:ext cx="6260757"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5" name="Picture 4" descr="A picture containing sky&#10;&#10;Description automatically generated">
            <a:extLst>
              <a:ext uri="{FF2B5EF4-FFF2-40B4-BE49-F238E27FC236}">
                <a16:creationId xmlns:a16="http://schemas.microsoft.com/office/drawing/2014/main" id="{1D1D6E71-A0D0-4F09-93C9-4BA66CFC49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715133" cy="6858000"/>
          </a:xfrm>
          <a:prstGeom prst="rect">
            <a:avLst/>
          </a:prstGeom>
        </p:spPr>
      </p:pic>
    </p:spTree>
    <p:extLst>
      <p:ext uri="{BB962C8B-B14F-4D97-AF65-F5344CB8AC3E}">
        <p14:creationId xmlns:p14="http://schemas.microsoft.com/office/powerpoint/2010/main" val="2994185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04867-106F-485B-A637-EF17D74A0E53}"/>
              </a:ext>
            </a:extLst>
          </p:cNvPr>
          <p:cNvSpPr>
            <a:spLocks noGrp="1"/>
          </p:cNvSpPr>
          <p:nvPr>
            <p:ph type="title"/>
          </p:nvPr>
        </p:nvSpPr>
        <p:spPr>
          <a:xfrm>
            <a:off x="571131" y="1178633"/>
            <a:ext cx="11137777" cy="1325563"/>
          </a:xfrm>
        </p:spPr>
        <p:txBody>
          <a:bodyPr>
            <a:normAutofit fontScale="90000"/>
          </a:bodyPr>
          <a:lstStyle/>
          <a:p>
            <a:pPr algn="r"/>
            <a:r>
              <a:rPr lang="lt-LT" dirty="0">
                <a:latin typeface="+mn-lt"/>
                <a:ea typeface="Bariol" panose="02000506040000020003" pitchFamily="2" charset="-128"/>
              </a:rPr>
              <a:t>TAISYKLĖS </a:t>
            </a:r>
            <a:br>
              <a:rPr lang="en-US" dirty="0">
                <a:ea typeface="Bariol" panose="02000506040000020003" pitchFamily="2" charset="-128"/>
              </a:rPr>
            </a:br>
            <a:r>
              <a:rPr lang="lt-LT" dirty="0">
                <a:ea typeface="Bariol" panose="02000506040000020003" pitchFamily="2" charset="-128"/>
              </a:rPr>
              <a:t> </a:t>
            </a:r>
            <a:br>
              <a:rPr lang="en-US" dirty="0">
                <a:ea typeface="Bariol" panose="02000506040000020003" pitchFamily="2" charset="-128"/>
              </a:rPr>
            </a:br>
            <a:endParaRPr lang="lt-LT" dirty="0"/>
          </a:p>
        </p:txBody>
      </p:sp>
      <p:sp>
        <p:nvSpPr>
          <p:cNvPr id="3" name="Content Placeholder 2">
            <a:extLst>
              <a:ext uri="{FF2B5EF4-FFF2-40B4-BE49-F238E27FC236}">
                <a16:creationId xmlns:a16="http://schemas.microsoft.com/office/drawing/2014/main" id="{A3BFCBC3-1568-477F-A57B-A9B7F491708A}"/>
              </a:ext>
            </a:extLst>
          </p:cNvPr>
          <p:cNvSpPr>
            <a:spLocks noGrp="1"/>
          </p:cNvSpPr>
          <p:nvPr>
            <p:ph idx="1"/>
          </p:nvPr>
        </p:nvSpPr>
        <p:spPr>
          <a:xfrm>
            <a:off x="3799643" y="1841415"/>
            <a:ext cx="7821226" cy="4797109"/>
          </a:xfrm>
        </p:spPr>
        <p:txBody>
          <a:bodyPr>
            <a:normAutofit fontScale="77500" lnSpcReduction="20000"/>
          </a:bodyPr>
          <a:lstStyle/>
          <a:p>
            <a:pPr lvl="0" algn="just"/>
            <a:r>
              <a:rPr lang="lt-LT" dirty="0"/>
              <a:t>Parengiamas užduoties pristatymas projektoriaus ekranuose.</a:t>
            </a:r>
          </a:p>
          <a:p>
            <a:pPr lvl="0" algn="just"/>
            <a:r>
              <a:rPr lang="lt-LT" dirty="0"/>
              <a:t>Trumpai išdėstoma užsiėmimo teorinė dalis.</a:t>
            </a:r>
          </a:p>
          <a:p>
            <a:pPr lvl="0" algn="just"/>
            <a:r>
              <a:rPr lang="lt-LT" dirty="0"/>
              <a:t>Dalyviai kviečiami susiskirstyti mažomis grupėmis po 2-4 žmones, atsižvelgiant į dalyvių skaičių. Viso sudaromos 5 grupės. </a:t>
            </a:r>
          </a:p>
          <a:p>
            <a:pPr lvl="0" algn="just"/>
            <a:r>
              <a:rPr lang="lt-LT" dirty="0"/>
              <a:t>Kiekviena iš grupių gauna klausimyno lapą su skirtingomis situacijomis.</a:t>
            </a:r>
          </a:p>
          <a:p>
            <a:pPr lvl="0" algn="just"/>
            <a:r>
              <a:rPr lang="lt-LT" dirty="0"/>
              <a:t>Dalyviai kviečiami išanalizuoti gautus internetinių pasiūlymų atvejus ir, kritiškai įvertinus, atsakyti į pateiktus klausimus.</a:t>
            </a:r>
          </a:p>
          <a:p>
            <a:pPr lvl="0" algn="just"/>
            <a:r>
              <a:rPr lang="lt-LT" dirty="0"/>
              <a:t>Užduočiai atlikti dalyviams suteikiama 15 min. Reaguoti pagal auditorijos poreikius.</a:t>
            </a:r>
          </a:p>
          <a:p>
            <a:pPr lvl="0" algn="just"/>
            <a:r>
              <a:rPr lang="lt-LT" dirty="0"/>
              <a:t>Užsiėmimo pabaigoje vedėjas kviečia auditoriją aptarti kiekvieną atvejį. Išklausomi grupių atsakymai. Esant poreikiui – atsakymai papildomi.</a:t>
            </a:r>
          </a:p>
          <a:p>
            <a:pPr lvl="0" algn="just"/>
            <a:r>
              <a:rPr lang="lt-LT" dirty="0"/>
              <a:t>Dar kartelį akcentuojami esminiai momentai, kaip neapsigauti sulaukus ypatingo pasiūlymo internete.</a:t>
            </a:r>
          </a:p>
          <a:p>
            <a:pPr marL="0" indent="0">
              <a:buNone/>
            </a:pPr>
            <a:endParaRPr lang="lt-LT" dirty="0"/>
          </a:p>
        </p:txBody>
      </p:sp>
      <p:cxnSp>
        <p:nvCxnSpPr>
          <p:cNvPr id="4" name="Straight Connector 3">
            <a:extLst>
              <a:ext uri="{FF2B5EF4-FFF2-40B4-BE49-F238E27FC236}">
                <a16:creationId xmlns:a16="http://schemas.microsoft.com/office/drawing/2014/main" id="{6D7B235F-7545-4D1A-9525-85DF6CC2D25C}"/>
              </a:ext>
            </a:extLst>
          </p:cNvPr>
          <p:cNvCxnSpPr>
            <a:cxnSpLocks/>
          </p:cNvCxnSpPr>
          <p:nvPr/>
        </p:nvCxnSpPr>
        <p:spPr>
          <a:xfrm>
            <a:off x="5931243" y="1697409"/>
            <a:ext cx="6260757"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5" name="Picture 4" descr="A picture containing sky&#10;&#10;Description automatically generated">
            <a:extLst>
              <a:ext uri="{FF2B5EF4-FFF2-40B4-BE49-F238E27FC236}">
                <a16:creationId xmlns:a16="http://schemas.microsoft.com/office/drawing/2014/main" id="{F1BAFB72-0BF1-468A-BD7B-8CBE977D8E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715133" cy="6858000"/>
          </a:xfrm>
          <a:prstGeom prst="rect">
            <a:avLst/>
          </a:prstGeom>
        </p:spPr>
      </p:pic>
    </p:spTree>
    <p:extLst>
      <p:ext uri="{BB962C8B-B14F-4D97-AF65-F5344CB8AC3E}">
        <p14:creationId xmlns:p14="http://schemas.microsoft.com/office/powerpoint/2010/main" val="4123533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6C883-4D33-46A2-83D9-FF760E75BC21}"/>
              </a:ext>
            </a:extLst>
          </p:cNvPr>
          <p:cNvSpPr>
            <a:spLocks noGrp="1"/>
          </p:cNvSpPr>
          <p:nvPr>
            <p:ph type="ctrTitle"/>
          </p:nvPr>
        </p:nvSpPr>
        <p:spPr>
          <a:xfrm>
            <a:off x="2886075" y="1384981"/>
            <a:ext cx="9144000" cy="1014636"/>
          </a:xfrm>
        </p:spPr>
        <p:txBody>
          <a:bodyPr/>
          <a:lstStyle/>
          <a:p>
            <a:r>
              <a:rPr lang="lt-LT" b="1" dirty="0">
                <a:latin typeface="+mn-lt"/>
              </a:rPr>
              <a:t>SĖKMĖS!</a:t>
            </a:r>
          </a:p>
        </p:txBody>
      </p:sp>
      <p:pic>
        <p:nvPicPr>
          <p:cNvPr id="6" name="Picture 5" descr="prisijungusi LT.jpg">
            <a:extLst>
              <a:ext uri="{FF2B5EF4-FFF2-40B4-BE49-F238E27FC236}">
                <a16:creationId xmlns:a16="http://schemas.microsoft.com/office/drawing/2014/main" id="{F6393649-05FF-41E0-BF12-35B4A033C9EB}"/>
              </a:ext>
            </a:extLst>
          </p:cNvPr>
          <p:cNvPicPr>
            <a:picLocks noChangeAspect="1"/>
          </p:cNvPicPr>
          <p:nvPr/>
        </p:nvPicPr>
        <p:blipFill>
          <a:blip r:embed="rId2" cstate="print"/>
          <a:stretch>
            <a:fillRect/>
          </a:stretch>
        </p:blipFill>
        <p:spPr>
          <a:xfrm>
            <a:off x="5386465" y="4079952"/>
            <a:ext cx="4529893" cy="1042597"/>
          </a:xfrm>
          <a:prstGeom prst="rect">
            <a:avLst/>
          </a:prstGeom>
        </p:spPr>
      </p:pic>
      <p:cxnSp>
        <p:nvCxnSpPr>
          <p:cNvPr id="8" name="Straight Connector 7">
            <a:extLst>
              <a:ext uri="{FF2B5EF4-FFF2-40B4-BE49-F238E27FC236}">
                <a16:creationId xmlns:a16="http://schemas.microsoft.com/office/drawing/2014/main" id="{87A7F02A-2F18-4F39-853C-8F11686E6CB7}"/>
              </a:ext>
            </a:extLst>
          </p:cNvPr>
          <p:cNvCxnSpPr/>
          <p:nvPr/>
        </p:nvCxnSpPr>
        <p:spPr>
          <a:xfrm>
            <a:off x="3070238" y="2598661"/>
            <a:ext cx="8763000" cy="0"/>
          </a:xfrm>
          <a:prstGeom prst="line">
            <a:avLst/>
          </a:prstGeom>
        </p:spPr>
        <p:style>
          <a:lnRef idx="1">
            <a:schemeClr val="dk1"/>
          </a:lnRef>
          <a:fillRef idx="0">
            <a:schemeClr val="dk1"/>
          </a:fillRef>
          <a:effectRef idx="0">
            <a:schemeClr val="dk1"/>
          </a:effectRef>
          <a:fontRef idx="minor">
            <a:schemeClr val="tx1"/>
          </a:fontRef>
        </p:style>
      </p:cxnSp>
      <p:pic>
        <p:nvPicPr>
          <p:cNvPr id="10" name="Picture 9" descr="A picture containing sky&#10;&#10;Description automatically generated">
            <a:extLst>
              <a:ext uri="{FF2B5EF4-FFF2-40B4-BE49-F238E27FC236}">
                <a16:creationId xmlns:a16="http://schemas.microsoft.com/office/drawing/2014/main" id="{04A5B8FB-1CDD-4E77-83CC-6C68A87BEE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715133" cy="6858000"/>
          </a:xfrm>
          <a:prstGeom prst="rect">
            <a:avLst/>
          </a:prstGeom>
        </p:spPr>
      </p:pic>
      <p:pic>
        <p:nvPicPr>
          <p:cNvPr id="7" name="Picture 6">
            <a:extLst>
              <a:ext uri="{FF2B5EF4-FFF2-40B4-BE49-F238E27FC236}">
                <a16:creationId xmlns:a16="http://schemas.microsoft.com/office/drawing/2014/main" id="{34D33E95-F4EC-4C75-97A9-E87889BA61DC}"/>
              </a:ext>
            </a:extLst>
          </p:cNvPr>
          <p:cNvPicPr>
            <a:picLocks noChangeAspect="1"/>
          </p:cNvPicPr>
          <p:nvPr/>
        </p:nvPicPr>
        <p:blipFill>
          <a:blip r:embed="rId4"/>
          <a:stretch>
            <a:fillRect/>
          </a:stretch>
        </p:blipFill>
        <p:spPr>
          <a:xfrm>
            <a:off x="3994301" y="6065429"/>
            <a:ext cx="6914874" cy="679140"/>
          </a:xfrm>
          <a:prstGeom prst="rect">
            <a:avLst/>
          </a:prstGeom>
        </p:spPr>
      </p:pic>
    </p:spTree>
    <p:extLst>
      <p:ext uri="{BB962C8B-B14F-4D97-AF65-F5344CB8AC3E}">
        <p14:creationId xmlns:p14="http://schemas.microsoft.com/office/powerpoint/2010/main" val="39895530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TotalTime>
  <Words>568</Words>
  <Application>Microsoft Office PowerPoint</Application>
  <PresentationFormat>Widescreen</PresentationFormat>
  <Paragraphs>55</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Symbol</vt:lpstr>
      <vt:lpstr>Times New Roman</vt:lpstr>
      <vt:lpstr>Office Theme</vt:lpstr>
      <vt:lpstr>Praktinis užsiėmimas  NEĮTIKĖTINI PASIŪLYMAI INTERNETE. KAIP NEUŽKIBTI?</vt:lpstr>
      <vt:lpstr>PowerPoint Presentation</vt:lpstr>
      <vt:lpstr>PowerPoint Presentation</vt:lpstr>
      <vt:lpstr>PowerPoint Presentation</vt:lpstr>
      <vt:lpstr>PowerPoint Presentation</vt:lpstr>
      <vt:lpstr>PowerPoint Presentation</vt:lpstr>
      <vt:lpstr>TEORINĖ DALIS IV   </vt:lpstr>
      <vt:lpstr>TAISYKLĖS    </vt:lpstr>
      <vt:lpstr>SĖKMĖS!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Praktinis užsiėmimas FAKTAS AR MITAS? Kaip atpažinti melagingą informaciją internete“</dc:title>
  <dc:creator>Viltare Platzner</dc:creator>
  <cp:lastModifiedBy>Viltare Platzner</cp:lastModifiedBy>
  <cp:revision>2</cp:revision>
  <dcterms:created xsi:type="dcterms:W3CDTF">2020-03-12T12:49:43Z</dcterms:created>
  <dcterms:modified xsi:type="dcterms:W3CDTF">2020-03-13T12:38:16Z</dcterms:modified>
</cp:coreProperties>
</file>