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86" r:id="rId4"/>
  </p:sldMasterIdLst>
  <p:notesMasterIdLst>
    <p:notesMasterId r:id="rId7"/>
  </p:notesMasterIdLst>
  <p:sldIdLst>
    <p:sldId id="276" r:id="rId5"/>
    <p:sldId id="1130" r:id="rId6"/>
  </p:sldIdLst>
  <p:sldSz cx="9144000" cy="5143500" type="screen16x9"/>
  <p:notesSz cx="6858000" cy="9144000"/>
  <p:embeddedFontLst>
    <p:embeddedFont>
      <p:font typeface="EC Square Sans Pro" panose="020B0506020000090004" charset="0"/>
      <p:regular r:id="rId8"/>
      <p:bold r:id="rId9"/>
      <p:italic r:id="rId10"/>
      <p:boldItalic r:id="rId11"/>
    </p:embeddedFont>
    <p:embeddedFont>
      <p:font typeface="EC Square Sans Pro Medium" panose="020B0500000000020004" charset="0"/>
      <p:regular r:id="rId12"/>
      <p: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implified" id="{0417AAF2-C33B-7C49-9F6A-A9D529DD8A9F}">
          <p14:sldIdLst>
            <p14:sldId id="276"/>
            <p14:sldId id="11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nkova, Gabriela" initials="GC" lastIdx="1" clrIdx="0"/>
  <p:cmAuthor id="1" name="Gillebert, Margaux" initials="MXG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71120" autoAdjust="0"/>
  </p:normalViewPr>
  <p:slideViewPr>
    <p:cSldViewPr snapToGrid="0">
      <p:cViewPr varScale="1">
        <p:scale>
          <a:sx n="74" d="100"/>
          <a:sy n="74" d="100"/>
        </p:scale>
        <p:origin x="1474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AC067-5CF3-A24E-843A-9D2E71A2F94D}" type="datetimeFigureOut">
              <a:rPr lang="fr-FR" smtClean="0"/>
              <a:t>20/09/2024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43509-14A4-4141-8D88-16C7592F56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249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52EDB8-12C6-34EA-F3D8-696E5FD2E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ED2D4C0-D79B-C616-A45A-D9D56BC12E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76" y="114190"/>
            <a:ext cx="2807972" cy="8733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002D776-1E75-2634-DED9-E0959398F27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988444" cy="49480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7573795-3ECB-5525-6785-81613537CA90}"/>
              </a:ext>
            </a:extLst>
          </p:cNvPr>
          <p:cNvSpPr/>
          <p:nvPr userDrawn="1"/>
        </p:nvSpPr>
        <p:spPr>
          <a:xfrm>
            <a:off x="6156000" y="720055"/>
            <a:ext cx="2531839" cy="334313"/>
          </a:xfrm>
          <a:prstGeom prst="rect">
            <a:avLst/>
          </a:prstGeom>
          <a:solidFill>
            <a:schemeClr val="bg2"/>
          </a:solidFill>
        </p:spPr>
        <p:txBody>
          <a:bodyPr wrap="square" tIns="72000">
            <a:spAutoFit/>
          </a:bodyPr>
          <a:lstStyle/>
          <a:p>
            <a:pPr algn="l"/>
            <a:r>
              <a:rPr lang="lt-LT" sz="1400" b="1" dirty="0"/>
              <a:t> 2024 M. SPALIO 14-27 D.</a:t>
            </a:r>
            <a:endParaRPr lang="en-GB" sz="1400" b="1" dirty="0"/>
          </a:p>
        </p:txBody>
      </p:sp>
      <p:pic>
        <p:nvPicPr>
          <p:cNvPr id="8" name="Picture 7" descr="A group of people standing together&#10;&#10;Description automatically generated">
            <a:extLst>
              <a:ext uri="{FF2B5EF4-FFF2-40B4-BE49-F238E27FC236}">
                <a16:creationId xmlns:a16="http://schemas.microsoft.com/office/drawing/2014/main" id="{9F816939-B2F1-E7A5-37C0-BA8ED392F80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067" y="2263180"/>
            <a:ext cx="3478260" cy="28803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D68FAB-FCD0-4F5D-AC73-AF4021C4D3A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8597" y="4681300"/>
            <a:ext cx="1547664" cy="36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50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8960" y="1308200"/>
            <a:ext cx="661924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9091D66-F092-9E40-9A32-BBD0E04C0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960" y="418356"/>
            <a:ext cx="6619240" cy="857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82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CC46ECDF-8596-E44C-AE14-BF2AE1C154E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547664" cy="51435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0866" y="1480172"/>
            <a:ext cx="6494826" cy="3038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381E81BC-ADE2-4247-B653-B74FD47E8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182" y="787460"/>
            <a:ext cx="6476510" cy="621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BE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F36BEF7-1C47-1E44-A5E7-977565C5554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650048" y="2965845"/>
            <a:ext cx="2807972" cy="87338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BA07D7F-FACB-C872-EDC5-4477556772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2815771" cy="211924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E80D571-4039-A173-2D6D-6A3B1FEFCC4E}"/>
              </a:ext>
            </a:extLst>
          </p:cNvPr>
          <p:cNvSpPr/>
          <p:nvPr userDrawn="1"/>
        </p:nvSpPr>
        <p:spPr>
          <a:xfrm rot="16200000">
            <a:off x="-207734" y="3389911"/>
            <a:ext cx="2515599" cy="30777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l"/>
            <a:r>
              <a:rPr lang="lt-LT" sz="1400" b="1" dirty="0"/>
              <a:t>  2024 M. SPALIO 14-27 D.</a:t>
            </a:r>
            <a:endParaRPr lang="en-GB" sz="1400" b="1" dirty="0"/>
          </a:p>
        </p:txBody>
      </p:sp>
      <p:pic>
        <p:nvPicPr>
          <p:cNvPr id="8" name="Picture 7" descr="A group of people standing together&#10;&#10;Description automatically generated">
            <a:extLst>
              <a:ext uri="{FF2B5EF4-FFF2-40B4-BE49-F238E27FC236}">
                <a16:creationId xmlns:a16="http://schemas.microsoft.com/office/drawing/2014/main" id="{9F816939-B2F1-E7A5-37C0-BA8ED392F80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592" y="341902"/>
            <a:ext cx="1451309" cy="12018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2BE4BBF-B9B7-48EE-80F3-C1F58544F9A0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8597" y="4681300"/>
            <a:ext cx="1547664" cy="36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80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</p:sldLayoutIdLst>
  <p:hf sldNum="0" hdr="0" ftr="0" dt="0"/>
  <p:txStyles>
    <p:titleStyle>
      <a:lvl1pPr algn="l" defTabSz="685783" rtl="0" eaLnBrk="1" latinLnBrk="0" hangingPunct="1">
        <a:spcBef>
          <a:spcPct val="0"/>
        </a:spcBef>
        <a:buNone/>
        <a:defRPr sz="25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83" rtl="0" eaLnBrk="1" latinLnBrk="0" hangingPunct="1">
        <a:spcBef>
          <a:spcPct val="20000"/>
        </a:spcBef>
        <a:buFont typeface="Arial" panose="020B0604020202020204" pitchFamily="34" charset="0"/>
        <a:buNone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bg1">
              <a:lumMod val="75000"/>
            </a:schemeClr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accent3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7D8B76-552B-9A42-972B-B8CBC525BE2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294625" y="1995686"/>
            <a:ext cx="4161621" cy="57606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fr-FR" sz="4400" b="1" dirty="0">
                <a:solidFill>
                  <a:schemeClr val="bg2"/>
                </a:solidFill>
              </a:rPr>
              <a:t>EU Code Week </a:t>
            </a:r>
            <a:br>
              <a:rPr lang="lt-LT" sz="4400" b="1" dirty="0">
                <a:solidFill>
                  <a:schemeClr val="bg2"/>
                </a:solidFill>
              </a:rPr>
            </a:br>
            <a:r>
              <a:rPr lang="lt-LT" sz="2400" b="1" dirty="0">
                <a:solidFill>
                  <a:schemeClr val="bg2"/>
                </a:solidFill>
              </a:rPr>
              <a:t>Programavimo savaitė 2024</a:t>
            </a:r>
            <a:endParaRPr lang="fr-FR" sz="4400" b="1" dirty="0">
              <a:solidFill>
                <a:schemeClr val="bg2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5429E83-18B7-4C68-BDEA-FD8CEC116B2F}"/>
              </a:ext>
            </a:extLst>
          </p:cNvPr>
          <p:cNvSpPr txBox="1">
            <a:spLocks/>
          </p:cNvSpPr>
          <p:nvPr/>
        </p:nvSpPr>
        <p:spPr>
          <a:xfrm>
            <a:off x="4316016" y="3155726"/>
            <a:ext cx="4849375" cy="942145"/>
          </a:xfrm>
          <a:prstGeom prst="rect">
            <a:avLst/>
          </a:prstGeom>
        </p:spPr>
        <p:txBody>
          <a:bodyPr/>
          <a:lstStyle>
            <a:lvl1pPr marL="0" indent="0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Antraštė, pavadinimas</a:t>
            </a:r>
          </a:p>
        </p:txBody>
      </p:sp>
    </p:spTree>
    <p:extLst>
      <p:ext uri="{BB962C8B-B14F-4D97-AF65-F5344CB8AC3E}">
        <p14:creationId xmlns:p14="http://schemas.microsoft.com/office/powerpoint/2010/main" val="289371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3B7CAB-6401-4949-887C-F3A302BEE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CA2D33-C871-4B71-AEA8-27F4064B7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435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nalisé 2">
      <a:dk1>
        <a:srgbClr val="EB5C36"/>
      </a:dk1>
      <a:lt1>
        <a:srgbClr val="1F497D"/>
      </a:lt1>
      <a:dk2>
        <a:srgbClr val="000000"/>
      </a:dk2>
      <a:lt2>
        <a:srgbClr val="FFFFFF"/>
      </a:lt2>
      <a:accent1>
        <a:srgbClr val="EB5C36"/>
      </a:accent1>
      <a:accent2>
        <a:srgbClr val="FFFD3A"/>
      </a:accent2>
      <a:accent3>
        <a:srgbClr val="00B7ED"/>
      </a:accent3>
      <a:accent4>
        <a:srgbClr val="981A80"/>
      </a:accent4>
      <a:accent5>
        <a:srgbClr val="E5007E"/>
      </a:accent5>
      <a:accent6>
        <a:srgbClr val="F79646"/>
      </a:accent6>
      <a:hlink>
        <a:srgbClr val="1F497D"/>
      </a:hlink>
      <a:folHlink>
        <a:srgbClr val="800080"/>
      </a:folHlink>
    </a:clrScheme>
    <a:fontScheme name="EU Code Week">
      <a:majorFont>
        <a:latin typeface="EC Square Sans Pro Medium"/>
        <a:ea typeface=""/>
        <a:cs typeface=""/>
      </a:majorFont>
      <a:minorFont>
        <a:latin typeface="EC Squar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_CodeWeek_02.07.19" id="{6342E7A0-DA07-6045-B0F6-EE6999B57C28}" vid="{398CF691-A9BA-404C-A50B-0594E4ECF49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0FD3C6D76704BB0FC4E1CE8388A04" ma:contentTypeVersion="18" ma:contentTypeDescription="Create a new document." ma:contentTypeScope="" ma:versionID="13bee4f48b99ea7dcb8e6bb08670e6ff">
  <xsd:schema xmlns:xsd="http://www.w3.org/2001/XMLSchema" xmlns:xs="http://www.w3.org/2001/XMLSchema" xmlns:p="http://schemas.microsoft.com/office/2006/metadata/properties" xmlns:ns2="49cc1fb8-9d37-45e7-9b16-5dba39ba3bae" xmlns:ns3="d612804c-aa99-40b6-9b1c-c848201fedc0" targetNamespace="http://schemas.microsoft.com/office/2006/metadata/properties" ma:root="true" ma:fieldsID="1da1f7c6c0bb9b6891b13168d8d33165" ns2:_="" ns3:_="">
    <xsd:import namespace="49cc1fb8-9d37-45e7-9b16-5dba39ba3bae"/>
    <xsd:import namespace="d612804c-aa99-40b6-9b1c-c848201fed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1fb8-9d37-45e7-9b16-5dba39ba3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f8b9c19-61c5-4828-9b5d-3e7c2c0236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2804c-aa99-40b6-9b1c-c848201fed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33f3f2e-4baa-49a1-890e-962728914da2}" ma:internalName="TaxCatchAll" ma:showField="CatchAllData" ma:web="d612804c-aa99-40b6-9b1c-c848201fed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612804c-aa99-40b6-9b1c-c848201fedc0" xsi:nil="true"/>
    <lcf76f155ced4ddcb4097134ff3c332f xmlns="49cc1fb8-9d37-45e7-9b16-5dba39ba3ba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E2E31E8-D5AA-44E2-91EB-FB28BA81B314}"/>
</file>

<file path=customXml/itemProps2.xml><?xml version="1.0" encoding="utf-8"?>
<ds:datastoreItem xmlns:ds="http://schemas.openxmlformats.org/officeDocument/2006/customXml" ds:itemID="{56194A68-4DBA-4635-9301-D5EB85424C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ACEADB-6305-47AB-9806-7C50C9386B80}">
  <ds:schemaRefs>
    <ds:schemaRef ds:uri="http://schemas.microsoft.com/office/2006/metadata/properties"/>
    <ds:schemaRef ds:uri="http://schemas.microsoft.com/office/infopath/2007/PartnerControls"/>
    <ds:schemaRef ds:uri="3df8c997-6be4-4ad3-bcd7-b437e60cf1dd"/>
    <ds:schemaRef ds:uri="28ed548b-06d4-4d5d-ada0-bc6201e4ab8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EU_CodeWeek_02.07.19_V2</Template>
  <TotalTime>373</TotalTime>
  <Words>10</Words>
  <Application>Microsoft Office PowerPoint</Application>
  <PresentationFormat>On-screen Show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EC Square Sans Pro Medium</vt:lpstr>
      <vt:lpstr>Calibri</vt:lpstr>
      <vt:lpstr>EC Square Sans Pro</vt:lpstr>
      <vt:lpstr>Office Theme</vt:lpstr>
      <vt:lpstr>EU Code Week  Programavimo savaitė 2024</vt:lpstr>
      <vt:lpstr>PowerPoint Presentation</vt:lpstr>
    </vt:vector>
  </TitlesOfParts>
  <Company>GCG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Week at School</dc:title>
  <dc:creator>Gillebert, Margaux</dc:creator>
  <cp:lastModifiedBy>Rita Šukytė</cp:lastModifiedBy>
  <cp:revision>69</cp:revision>
  <dcterms:created xsi:type="dcterms:W3CDTF">2019-07-05T07:41:55Z</dcterms:created>
  <dcterms:modified xsi:type="dcterms:W3CDTF">2024-09-20T05:17:56Z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0x0101006F0BA3EA1FE41A48A631AA12CEBB2FF0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2022-04-12T07:47:09Z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e385f10a-2741-4cd6-b726-40b07739a673</vt:lpwstr>
  </property>
  <property fmtid="{D5CDD505-2E9C-101B-9397-08002B2CF9AE}" pid="9" name="MSIP_Label_6bd9ddd1-4d20-43f6-abfa-fc3c07406f94_ContentBits">
    <vt:lpwstr>0</vt:lpwstr>
  </property>
</Properties>
</file>