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8288000" cy="10287000"/>
  <p:notesSz cx="6858000" cy="9144000"/>
  <p:embeddedFontLst>
    <p:embeddedFont>
      <p:font typeface="Arimo Bold" panose="020B0604020202020204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4ABB51-E268-448E-818A-49FD2F41B771}" v="1" dt="2024-10-08T10:44:09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7" autoAdjust="0"/>
    <p:restoredTop sz="94622" autoAdjust="0"/>
  </p:normalViewPr>
  <p:slideViewPr>
    <p:cSldViewPr>
      <p:cViewPr>
        <p:scale>
          <a:sx n="77" d="100"/>
          <a:sy n="77" d="100"/>
        </p:scale>
        <p:origin x="1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12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25400" y="4"/>
            <a:ext cx="18288002" cy="10352630"/>
            <a:chOff x="0" y="0"/>
            <a:chExt cx="24384003" cy="138035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13803503"/>
            </a:xfrm>
            <a:custGeom>
              <a:avLst/>
              <a:gdLst/>
              <a:ahLst/>
              <a:cxnLst/>
              <a:rect l="l" t="t" r="r" b="b"/>
              <a:pathLst>
                <a:path w="24384000" h="13803503">
                  <a:moveTo>
                    <a:pt x="0" y="0"/>
                  </a:moveTo>
                  <a:lnTo>
                    <a:pt x="24384000" y="0"/>
                  </a:lnTo>
                  <a:lnTo>
                    <a:pt x="24384000" y="13803503"/>
                  </a:lnTo>
                  <a:lnTo>
                    <a:pt x="0" y="13803503"/>
                  </a:lnTo>
                  <a:close/>
                </a:path>
              </a:pathLst>
            </a:custGeom>
            <a:solidFill>
              <a:srgbClr val="F46D2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4" name="Freeform 4"/>
          <p:cNvSpPr/>
          <p:nvPr/>
        </p:nvSpPr>
        <p:spPr>
          <a:xfrm>
            <a:off x="8" y="-14906"/>
            <a:ext cx="8101908" cy="4282106"/>
          </a:xfrm>
          <a:custGeom>
            <a:avLst/>
            <a:gdLst/>
            <a:ahLst/>
            <a:cxnLst/>
            <a:rect l="l" t="t" r="r" b="b"/>
            <a:pathLst>
              <a:path w="8101908" h="4282106">
                <a:moveTo>
                  <a:pt x="0" y="0"/>
                </a:moveTo>
                <a:lnTo>
                  <a:pt x="8101908" y="0"/>
                </a:lnTo>
                <a:lnTo>
                  <a:pt x="8101908" y="4282106"/>
                </a:lnTo>
                <a:lnTo>
                  <a:pt x="0" y="4282106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12166746" y="277928"/>
            <a:ext cx="5743506" cy="1204370"/>
          </a:xfrm>
          <a:custGeom>
            <a:avLst/>
            <a:gdLst/>
            <a:ahLst/>
            <a:cxnLst/>
            <a:rect l="l" t="t" r="r" b="b"/>
            <a:pathLst>
              <a:path w="5743506" h="1204370">
                <a:moveTo>
                  <a:pt x="0" y="0"/>
                </a:moveTo>
                <a:lnTo>
                  <a:pt x="5743506" y="0"/>
                </a:lnTo>
                <a:lnTo>
                  <a:pt x="5743506" y="1204370"/>
                </a:lnTo>
                <a:lnTo>
                  <a:pt x="0" y="1204370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326" r="-326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Freeform 6"/>
          <p:cNvSpPr/>
          <p:nvPr/>
        </p:nvSpPr>
        <p:spPr>
          <a:xfrm>
            <a:off x="8097798" y="2532038"/>
            <a:ext cx="9019518" cy="4558120"/>
          </a:xfrm>
          <a:custGeom>
            <a:avLst/>
            <a:gdLst/>
            <a:ahLst/>
            <a:cxnLst/>
            <a:rect l="l" t="t" r="r" b="b"/>
            <a:pathLst>
              <a:path w="9019518" h="4558120">
                <a:moveTo>
                  <a:pt x="0" y="0"/>
                </a:moveTo>
                <a:lnTo>
                  <a:pt x="9019518" y="0"/>
                </a:lnTo>
                <a:lnTo>
                  <a:pt x="9019518" y="4558120"/>
                </a:lnTo>
                <a:lnTo>
                  <a:pt x="0" y="455812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8" name="Freeform 8"/>
          <p:cNvSpPr/>
          <p:nvPr/>
        </p:nvSpPr>
        <p:spPr>
          <a:xfrm>
            <a:off x="9350024" y="3659080"/>
            <a:ext cx="1369022" cy="4147570"/>
          </a:xfrm>
          <a:custGeom>
            <a:avLst/>
            <a:gdLst/>
            <a:ahLst/>
            <a:cxnLst/>
            <a:rect l="l" t="t" r="r" b="b"/>
            <a:pathLst>
              <a:path w="1369022" h="4147570">
                <a:moveTo>
                  <a:pt x="0" y="0"/>
                </a:moveTo>
                <a:lnTo>
                  <a:pt x="1369022" y="0"/>
                </a:lnTo>
                <a:lnTo>
                  <a:pt x="1369022" y="4147570"/>
                </a:lnTo>
                <a:lnTo>
                  <a:pt x="0" y="4147570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9" name="Freeform 9"/>
          <p:cNvSpPr/>
          <p:nvPr/>
        </p:nvSpPr>
        <p:spPr>
          <a:xfrm>
            <a:off x="11383054" y="2726882"/>
            <a:ext cx="3337498" cy="5062952"/>
          </a:xfrm>
          <a:custGeom>
            <a:avLst/>
            <a:gdLst/>
            <a:ahLst/>
            <a:cxnLst/>
            <a:rect l="l" t="t" r="r" b="b"/>
            <a:pathLst>
              <a:path w="3337498" h="5062952">
                <a:moveTo>
                  <a:pt x="0" y="0"/>
                </a:moveTo>
                <a:lnTo>
                  <a:pt x="3337498" y="0"/>
                </a:lnTo>
                <a:lnTo>
                  <a:pt x="3337498" y="5062952"/>
                </a:lnTo>
                <a:lnTo>
                  <a:pt x="0" y="5062952"/>
                </a:lnTo>
                <a:lnTo>
                  <a:pt x="0" y="0"/>
                </a:lnTo>
                <a:close/>
              </a:path>
            </a:pathLst>
          </a:cu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20" r="-20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0" name="Freeform 10"/>
          <p:cNvSpPr/>
          <p:nvPr/>
        </p:nvSpPr>
        <p:spPr>
          <a:xfrm>
            <a:off x="10560642" y="3701836"/>
            <a:ext cx="1506734" cy="4058462"/>
          </a:xfrm>
          <a:custGeom>
            <a:avLst/>
            <a:gdLst/>
            <a:ahLst/>
            <a:cxnLst/>
            <a:rect l="l" t="t" r="r" b="b"/>
            <a:pathLst>
              <a:path w="1506734" h="4058462">
                <a:moveTo>
                  <a:pt x="0" y="0"/>
                </a:moveTo>
                <a:lnTo>
                  <a:pt x="1506734" y="0"/>
                </a:lnTo>
                <a:lnTo>
                  <a:pt x="1506734" y="4058462"/>
                </a:lnTo>
                <a:lnTo>
                  <a:pt x="0" y="4058462"/>
                </a:lnTo>
                <a:lnTo>
                  <a:pt x="0" y="0"/>
                </a:lnTo>
                <a:close/>
              </a:path>
            </a:pathLst>
          </a:cu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1" name="Freeform 11"/>
          <p:cNvSpPr/>
          <p:nvPr/>
        </p:nvSpPr>
        <p:spPr>
          <a:xfrm>
            <a:off x="12866742" y="4094740"/>
            <a:ext cx="1684950" cy="3726332"/>
          </a:xfrm>
          <a:custGeom>
            <a:avLst/>
            <a:gdLst/>
            <a:ahLst/>
            <a:cxnLst/>
            <a:rect l="l" t="t" r="r" b="b"/>
            <a:pathLst>
              <a:path w="1684950" h="3726332">
                <a:moveTo>
                  <a:pt x="0" y="0"/>
                </a:moveTo>
                <a:lnTo>
                  <a:pt x="1684950" y="0"/>
                </a:lnTo>
                <a:lnTo>
                  <a:pt x="1684950" y="3726332"/>
                </a:lnTo>
                <a:lnTo>
                  <a:pt x="0" y="3726332"/>
                </a:lnTo>
                <a:lnTo>
                  <a:pt x="0" y="0"/>
                </a:lnTo>
                <a:close/>
              </a:path>
            </a:pathLst>
          </a:custGeom>
          <a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2" name="Freeform 12"/>
          <p:cNvSpPr/>
          <p:nvPr/>
        </p:nvSpPr>
        <p:spPr>
          <a:xfrm>
            <a:off x="14285628" y="4135134"/>
            <a:ext cx="1749756" cy="3807340"/>
          </a:xfrm>
          <a:custGeom>
            <a:avLst/>
            <a:gdLst/>
            <a:ahLst/>
            <a:cxnLst/>
            <a:rect l="l" t="t" r="r" b="b"/>
            <a:pathLst>
              <a:path w="1749756" h="3807340">
                <a:moveTo>
                  <a:pt x="0" y="0"/>
                </a:moveTo>
                <a:lnTo>
                  <a:pt x="1749756" y="0"/>
                </a:lnTo>
                <a:lnTo>
                  <a:pt x="1749756" y="3807340"/>
                </a:lnTo>
                <a:lnTo>
                  <a:pt x="0" y="3807340"/>
                </a:lnTo>
                <a:lnTo>
                  <a:pt x="0" y="0"/>
                </a:lnTo>
                <a:close/>
              </a:path>
            </a:pathLst>
          </a:custGeom>
          <a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53" b="-53"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13" name="Group 13"/>
          <p:cNvGrpSpPr/>
          <p:nvPr/>
        </p:nvGrpSpPr>
        <p:grpSpPr>
          <a:xfrm>
            <a:off x="-31955" y="9356074"/>
            <a:ext cx="18288000" cy="1172162"/>
            <a:chOff x="0" y="0"/>
            <a:chExt cx="24384000" cy="1562883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24384000" cy="1562862"/>
            </a:xfrm>
            <a:custGeom>
              <a:avLst/>
              <a:gdLst/>
              <a:ahLst/>
              <a:cxnLst/>
              <a:rect l="l" t="t" r="r" b="b"/>
              <a:pathLst>
                <a:path w="24384000" h="1562862">
                  <a:moveTo>
                    <a:pt x="0" y="0"/>
                  </a:moveTo>
                  <a:lnTo>
                    <a:pt x="24384000" y="0"/>
                  </a:lnTo>
                  <a:lnTo>
                    <a:pt x="24384000" y="1562862"/>
                  </a:lnTo>
                  <a:lnTo>
                    <a:pt x="0" y="15628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 dirty="0"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437540" y="9621554"/>
            <a:ext cx="4721484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2024 m. </a:t>
            </a:r>
            <a:r>
              <a:rPr lang="lt-LT" sz="2100" dirty="0">
                <a:solidFill>
                  <a:srgbClr val="F46D2F"/>
                </a:solidFill>
                <a:latin typeface="Arimo Bold"/>
              </a:rPr>
              <a:t>spalio</a:t>
            </a:r>
            <a:r>
              <a:rPr lang="en-US" sz="2100" dirty="0">
                <a:solidFill>
                  <a:srgbClr val="F46D2F"/>
                </a:solidFill>
                <a:latin typeface="Arimo Bold"/>
              </a:rPr>
              <a:t> 14–27 d.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7789690" y="9565673"/>
            <a:ext cx="2250220" cy="749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>
                <a:solidFill>
                  <a:srgbClr val="000000"/>
                </a:solidFill>
                <a:latin typeface="Arimo Bold"/>
              </a:rPr>
              <a:t>codeweek.eu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5600240" y="9461255"/>
            <a:ext cx="2250220" cy="641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#CodeWeek</a:t>
            </a:r>
          </a:p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#EUCodeWeek</a:t>
            </a:r>
          </a:p>
        </p:txBody>
      </p:sp>
      <p:pic>
        <p:nvPicPr>
          <p:cNvPr id="19" name="Picture 1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BA9CBF5-0363-19F8-2899-C8F50A8DD820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61515" y="8411099"/>
            <a:ext cx="3024156" cy="694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25400" y="4"/>
            <a:ext cx="18288002" cy="10352630"/>
            <a:chOff x="0" y="0"/>
            <a:chExt cx="24384003" cy="138035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13803503"/>
            </a:xfrm>
            <a:custGeom>
              <a:avLst/>
              <a:gdLst/>
              <a:ahLst/>
              <a:cxnLst/>
              <a:rect l="l" t="t" r="r" b="b"/>
              <a:pathLst>
                <a:path w="24384000" h="13803503">
                  <a:moveTo>
                    <a:pt x="0" y="0"/>
                  </a:moveTo>
                  <a:lnTo>
                    <a:pt x="24384000" y="0"/>
                  </a:lnTo>
                  <a:lnTo>
                    <a:pt x="24384000" y="13803503"/>
                  </a:lnTo>
                  <a:lnTo>
                    <a:pt x="0" y="13803503"/>
                  </a:lnTo>
                  <a:close/>
                </a:path>
              </a:pathLst>
            </a:custGeom>
            <a:solidFill>
              <a:srgbClr val="E72787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4" name="Freeform 4"/>
          <p:cNvSpPr/>
          <p:nvPr/>
        </p:nvSpPr>
        <p:spPr>
          <a:xfrm>
            <a:off x="12166746" y="277928"/>
            <a:ext cx="5743506" cy="1204370"/>
          </a:xfrm>
          <a:custGeom>
            <a:avLst/>
            <a:gdLst/>
            <a:ahLst/>
            <a:cxnLst/>
            <a:rect l="l" t="t" r="r" b="b"/>
            <a:pathLst>
              <a:path w="5743506" h="1204370">
                <a:moveTo>
                  <a:pt x="0" y="0"/>
                </a:moveTo>
                <a:lnTo>
                  <a:pt x="5743506" y="0"/>
                </a:lnTo>
                <a:lnTo>
                  <a:pt x="5743506" y="1204370"/>
                </a:lnTo>
                <a:lnTo>
                  <a:pt x="0" y="120437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326" r="-326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8" y="-14906"/>
            <a:ext cx="8101908" cy="4282106"/>
          </a:xfrm>
          <a:custGeom>
            <a:avLst/>
            <a:gdLst/>
            <a:ahLst/>
            <a:cxnLst/>
            <a:rect l="l" t="t" r="r" b="b"/>
            <a:pathLst>
              <a:path w="8101908" h="4282106">
                <a:moveTo>
                  <a:pt x="0" y="0"/>
                </a:moveTo>
                <a:lnTo>
                  <a:pt x="8101908" y="0"/>
                </a:lnTo>
                <a:lnTo>
                  <a:pt x="8101908" y="4282106"/>
                </a:lnTo>
                <a:lnTo>
                  <a:pt x="0" y="4282106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Freeform 6"/>
          <p:cNvSpPr/>
          <p:nvPr/>
        </p:nvSpPr>
        <p:spPr>
          <a:xfrm>
            <a:off x="13335506" y="3950620"/>
            <a:ext cx="1637354" cy="4960504"/>
          </a:xfrm>
          <a:custGeom>
            <a:avLst/>
            <a:gdLst/>
            <a:ahLst/>
            <a:cxnLst/>
            <a:rect l="l" t="t" r="r" b="b"/>
            <a:pathLst>
              <a:path w="1637354" h="4960504">
                <a:moveTo>
                  <a:pt x="0" y="0"/>
                </a:moveTo>
                <a:lnTo>
                  <a:pt x="1637354" y="0"/>
                </a:lnTo>
                <a:lnTo>
                  <a:pt x="1637354" y="4960504"/>
                </a:lnTo>
                <a:lnTo>
                  <a:pt x="0" y="496050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7" name="Freeform 7"/>
          <p:cNvSpPr/>
          <p:nvPr/>
        </p:nvSpPr>
        <p:spPr>
          <a:xfrm>
            <a:off x="14832012" y="6430872"/>
            <a:ext cx="1893338" cy="2386560"/>
          </a:xfrm>
          <a:custGeom>
            <a:avLst/>
            <a:gdLst/>
            <a:ahLst/>
            <a:cxnLst/>
            <a:rect l="l" t="t" r="r" b="b"/>
            <a:pathLst>
              <a:path w="1893338" h="2386560">
                <a:moveTo>
                  <a:pt x="0" y="0"/>
                </a:moveTo>
                <a:lnTo>
                  <a:pt x="1893338" y="0"/>
                </a:lnTo>
                <a:lnTo>
                  <a:pt x="1893338" y="2386560"/>
                </a:lnTo>
                <a:lnTo>
                  <a:pt x="0" y="2386560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210" r="-210"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8" name="Group 8"/>
          <p:cNvGrpSpPr/>
          <p:nvPr/>
        </p:nvGrpSpPr>
        <p:grpSpPr>
          <a:xfrm>
            <a:off x="-25400" y="9195379"/>
            <a:ext cx="18288000" cy="1172162"/>
            <a:chOff x="0" y="0"/>
            <a:chExt cx="24384000" cy="156288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4384000" cy="1562862"/>
            </a:xfrm>
            <a:custGeom>
              <a:avLst/>
              <a:gdLst/>
              <a:ahLst/>
              <a:cxnLst/>
              <a:rect l="l" t="t" r="r" b="b"/>
              <a:pathLst>
                <a:path w="24384000" h="1562862">
                  <a:moveTo>
                    <a:pt x="0" y="0"/>
                  </a:moveTo>
                  <a:lnTo>
                    <a:pt x="24384000" y="0"/>
                  </a:lnTo>
                  <a:lnTo>
                    <a:pt x="24384000" y="1562862"/>
                  </a:lnTo>
                  <a:lnTo>
                    <a:pt x="0" y="15628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437540" y="9621554"/>
            <a:ext cx="4721484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2024 m. </a:t>
            </a:r>
            <a:r>
              <a:rPr lang="lt-LT" sz="2100" dirty="0">
                <a:solidFill>
                  <a:srgbClr val="F46D2F"/>
                </a:solidFill>
                <a:latin typeface="Arimo Bold"/>
              </a:rPr>
              <a:t>spalio</a:t>
            </a:r>
            <a:r>
              <a:rPr lang="en-US" sz="2100" dirty="0">
                <a:solidFill>
                  <a:srgbClr val="F46D2F"/>
                </a:solidFill>
                <a:latin typeface="Arimo Bold"/>
              </a:rPr>
              <a:t> 14–27 d.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789690" y="9565673"/>
            <a:ext cx="2250220" cy="749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000000"/>
                </a:solidFill>
                <a:latin typeface="Arimo Bold"/>
              </a:rPr>
              <a:t>codeweek.eu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5600240" y="9461255"/>
            <a:ext cx="2250220" cy="641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#CodeWeek</a:t>
            </a:r>
          </a:p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#EUCodeWeek</a:t>
            </a:r>
          </a:p>
        </p:txBody>
      </p:sp>
      <p:pic>
        <p:nvPicPr>
          <p:cNvPr id="13" name="Picture 1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FB2339-5260-F928-E594-8C7344301013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540" y="8276891"/>
            <a:ext cx="3024156" cy="694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25400" y="4"/>
            <a:ext cx="18288002" cy="10352630"/>
            <a:chOff x="0" y="0"/>
            <a:chExt cx="24384003" cy="138035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13803503"/>
            </a:xfrm>
            <a:custGeom>
              <a:avLst/>
              <a:gdLst/>
              <a:ahLst/>
              <a:cxnLst/>
              <a:rect l="l" t="t" r="r" b="b"/>
              <a:pathLst>
                <a:path w="24384000" h="13803503">
                  <a:moveTo>
                    <a:pt x="0" y="0"/>
                  </a:moveTo>
                  <a:lnTo>
                    <a:pt x="24384000" y="0"/>
                  </a:lnTo>
                  <a:lnTo>
                    <a:pt x="24384000" y="13803503"/>
                  </a:lnTo>
                  <a:lnTo>
                    <a:pt x="0" y="13803503"/>
                  </a:lnTo>
                  <a:close/>
                </a:path>
              </a:pathLst>
            </a:custGeom>
            <a:solidFill>
              <a:srgbClr val="F46D2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4" name="Freeform 4"/>
          <p:cNvSpPr/>
          <p:nvPr/>
        </p:nvSpPr>
        <p:spPr>
          <a:xfrm>
            <a:off x="12166746" y="277928"/>
            <a:ext cx="5743506" cy="1204370"/>
          </a:xfrm>
          <a:custGeom>
            <a:avLst/>
            <a:gdLst/>
            <a:ahLst/>
            <a:cxnLst/>
            <a:rect l="l" t="t" r="r" b="b"/>
            <a:pathLst>
              <a:path w="5743506" h="1204370">
                <a:moveTo>
                  <a:pt x="0" y="0"/>
                </a:moveTo>
                <a:lnTo>
                  <a:pt x="5743506" y="0"/>
                </a:lnTo>
                <a:lnTo>
                  <a:pt x="5743506" y="1204370"/>
                </a:lnTo>
                <a:lnTo>
                  <a:pt x="0" y="120437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326" r="-326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8" y="-14906"/>
            <a:ext cx="8101908" cy="4282106"/>
          </a:xfrm>
          <a:custGeom>
            <a:avLst/>
            <a:gdLst/>
            <a:ahLst/>
            <a:cxnLst/>
            <a:rect l="l" t="t" r="r" b="b"/>
            <a:pathLst>
              <a:path w="8101908" h="4282106">
                <a:moveTo>
                  <a:pt x="0" y="0"/>
                </a:moveTo>
                <a:lnTo>
                  <a:pt x="8101908" y="0"/>
                </a:lnTo>
                <a:lnTo>
                  <a:pt x="8101908" y="4282106"/>
                </a:lnTo>
                <a:lnTo>
                  <a:pt x="0" y="4282106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6" name="Group 6"/>
          <p:cNvGrpSpPr/>
          <p:nvPr/>
        </p:nvGrpSpPr>
        <p:grpSpPr>
          <a:xfrm>
            <a:off x="6168226" y="2464698"/>
            <a:ext cx="6216252" cy="6206838"/>
            <a:chOff x="0" y="0"/>
            <a:chExt cx="8288336" cy="827578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288274" cy="8275828"/>
            </a:xfrm>
            <a:custGeom>
              <a:avLst/>
              <a:gdLst/>
              <a:ahLst/>
              <a:cxnLst/>
              <a:rect l="l" t="t" r="r" b="b"/>
              <a:pathLst>
                <a:path w="8288274" h="8275828">
                  <a:moveTo>
                    <a:pt x="0" y="0"/>
                  </a:moveTo>
                  <a:lnTo>
                    <a:pt x="8288274" y="0"/>
                  </a:lnTo>
                  <a:lnTo>
                    <a:pt x="8288274" y="8275828"/>
                  </a:lnTo>
                  <a:lnTo>
                    <a:pt x="0" y="82758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8" name="Freeform 8"/>
          <p:cNvSpPr/>
          <p:nvPr/>
        </p:nvSpPr>
        <p:spPr>
          <a:xfrm>
            <a:off x="4371558" y="3394262"/>
            <a:ext cx="3337498" cy="5062952"/>
          </a:xfrm>
          <a:custGeom>
            <a:avLst/>
            <a:gdLst/>
            <a:ahLst/>
            <a:cxnLst/>
            <a:rect l="l" t="t" r="r" b="b"/>
            <a:pathLst>
              <a:path w="3337498" h="5062952">
                <a:moveTo>
                  <a:pt x="0" y="0"/>
                </a:moveTo>
                <a:lnTo>
                  <a:pt x="3337498" y="0"/>
                </a:lnTo>
                <a:lnTo>
                  <a:pt x="3337498" y="5062952"/>
                </a:lnTo>
                <a:lnTo>
                  <a:pt x="0" y="5062952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20" r="-20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9" name="Freeform 9"/>
          <p:cNvSpPr/>
          <p:nvPr/>
        </p:nvSpPr>
        <p:spPr>
          <a:xfrm>
            <a:off x="3549144" y="4369216"/>
            <a:ext cx="1506734" cy="4058462"/>
          </a:xfrm>
          <a:custGeom>
            <a:avLst/>
            <a:gdLst/>
            <a:ahLst/>
            <a:cxnLst/>
            <a:rect l="l" t="t" r="r" b="b"/>
            <a:pathLst>
              <a:path w="1506734" h="4058462">
                <a:moveTo>
                  <a:pt x="0" y="0"/>
                </a:moveTo>
                <a:lnTo>
                  <a:pt x="1506734" y="0"/>
                </a:lnTo>
                <a:lnTo>
                  <a:pt x="1506734" y="4058462"/>
                </a:lnTo>
                <a:lnTo>
                  <a:pt x="0" y="4058462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10" name="Group 10"/>
          <p:cNvGrpSpPr/>
          <p:nvPr/>
        </p:nvGrpSpPr>
        <p:grpSpPr>
          <a:xfrm>
            <a:off x="-25400" y="9180485"/>
            <a:ext cx="18288000" cy="1172146"/>
            <a:chOff x="266593" y="-19669"/>
            <a:chExt cx="24384000" cy="1562862"/>
          </a:xfrm>
        </p:grpSpPr>
        <p:sp>
          <p:nvSpPr>
            <p:cNvPr id="11" name="Freeform 11"/>
            <p:cNvSpPr/>
            <p:nvPr/>
          </p:nvSpPr>
          <p:spPr>
            <a:xfrm>
              <a:off x="266593" y="-19669"/>
              <a:ext cx="24384000" cy="1562862"/>
            </a:xfrm>
            <a:custGeom>
              <a:avLst/>
              <a:gdLst/>
              <a:ahLst/>
              <a:cxnLst/>
              <a:rect l="l" t="t" r="r" b="b"/>
              <a:pathLst>
                <a:path w="24384000" h="1562862">
                  <a:moveTo>
                    <a:pt x="0" y="0"/>
                  </a:moveTo>
                  <a:lnTo>
                    <a:pt x="24384000" y="0"/>
                  </a:lnTo>
                  <a:lnTo>
                    <a:pt x="24384000" y="1562862"/>
                  </a:lnTo>
                  <a:lnTo>
                    <a:pt x="0" y="15628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7789690" y="9565673"/>
            <a:ext cx="2250220" cy="749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>
                <a:solidFill>
                  <a:srgbClr val="000000"/>
                </a:solidFill>
                <a:latin typeface="Arimo Bold"/>
              </a:rPr>
              <a:t>codeweek.eu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5600240" y="9461255"/>
            <a:ext cx="2250220" cy="10722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>
                <a:solidFill>
                  <a:srgbClr val="F46D2F"/>
                </a:solidFill>
                <a:latin typeface="Arimo Bold"/>
              </a:rPr>
              <a:t>#CodeWeek</a:t>
            </a:r>
          </a:p>
          <a:p>
            <a:pPr algn="l">
              <a:lnSpc>
                <a:spcPts val="2520"/>
              </a:lnSpc>
            </a:pPr>
            <a:r>
              <a:rPr lang="en-US" sz="2100">
                <a:solidFill>
                  <a:srgbClr val="F46D2F"/>
                </a:solidFill>
                <a:latin typeface="Arimo Bold"/>
              </a:rPr>
              <a:t>#CodeWeek10</a:t>
            </a:r>
          </a:p>
        </p:txBody>
      </p:sp>
      <p:pic>
        <p:nvPicPr>
          <p:cNvPr id="15" name="Picture 1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8D31801-9ABE-9970-8EC6-C6D1EAA8917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38499" y="8324169"/>
            <a:ext cx="3024156" cy="694800"/>
          </a:xfrm>
          <a:prstGeom prst="rect">
            <a:avLst/>
          </a:prstGeom>
        </p:spPr>
      </p:pic>
      <p:sp>
        <p:nvSpPr>
          <p:cNvPr id="16" name="TextBox 10">
            <a:extLst>
              <a:ext uri="{FF2B5EF4-FFF2-40B4-BE49-F238E27FC236}">
                <a16:creationId xmlns:a16="http://schemas.microsoft.com/office/drawing/2014/main" id="{1F7F272B-CD6F-E94B-476D-1AB3D9866AEF}"/>
              </a:ext>
            </a:extLst>
          </p:cNvPr>
          <p:cNvSpPr txBox="1"/>
          <p:nvPr/>
        </p:nvSpPr>
        <p:spPr>
          <a:xfrm>
            <a:off x="437540" y="9621554"/>
            <a:ext cx="4721484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2024 m. </a:t>
            </a:r>
            <a:r>
              <a:rPr lang="lt-LT" sz="2100" dirty="0">
                <a:solidFill>
                  <a:srgbClr val="F46D2F"/>
                </a:solidFill>
                <a:latin typeface="Arimo Bold"/>
              </a:rPr>
              <a:t>spalio</a:t>
            </a:r>
            <a:r>
              <a:rPr lang="en-US" sz="2100" dirty="0">
                <a:solidFill>
                  <a:srgbClr val="F46D2F"/>
                </a:solidFill>
                <a:latin typeface="Arimo Bold"/>
              </a:rPr>
              <a:t> 14–27 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25400" y="4"/>
            <a:ext cx="18288002" cy="10352630"/>
            <a:chOff x="0" y="0"/>
            <a:chExt cx="24384003" cy="138035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13803503"/>
            </a:xfrm>
            <a:custGeom>
              <a:avLst/>
              <a:gdLst/>
              <a:ahLst/>
              <a:cxnLst/>
              <a:rect l="l" t="t" r="r" b="b"/>
              <a:pathLst>
                <a:path w="24384000" h="13803503">
                  <a:moveTo>
                    <a:pt x="0" y="0"/>
                  </a:moveTo>
                  <a:lnTo>
                    <a:pt x="24384000" y="0"/>
                  </a:lnTo>
                  <a:lnTo>
                    <a:pt x="24384000" y="13803503"/>
                  </a:lnTo>
                  <a:lnTo>
                    <a:pt x="0" y="13803503"/>
                  </a:lnTo>
                  <a:close/>
                </a:path>
              </a:pathLst>
            </a:custGeom>
            <a:solidFill>
              <a:srgbClr val="78C3C5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4" name="Freeform 4"/>
          <p:cNvSpPr/>
          <p:nvPr/>
        </p:nvSpPr>
        <p:spPr>
          <a:xfrm>
            <a:off x="8" y="-14906"/>
            <a:ext cx="8101908" cy="4282106"/>
          </a:xfrm>
          <a:custGeom>
            <a:avLst/>
            <a:gdLst/>
            <a:ahLst/>
            <a:cxnLst/>
            <a:rect l="l" t="t" r="r" b="b"/>
            <a:pathLst>
              <a:path w="8101908" h="4282106">
                <a:moveTo>
                  <a:pt x="0" y="0"/>
                </a:moveTo>
                <a:lnTo>
                  <a:pt x="8101908" y="0"/>
                </a:lnTo>
                <a:lnTo>
                  <a:pt x="8101908" y="4282106"/>
                </a:lnTo>
                <a:lnTo>
                  <a:pt x="0" y="4282106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12166746" y="277928"/>
            <a:ext cx="5743506" cy="1204370"/>
          </a:xfrm>
          <a:custGeom>
            <a:avLst/>
            <a:gdLst/>
            <a:ahLst/>
            <a:cxnLst/>
            <a:rect l="l" t="t" r="r" b="b"/>
            <a:pathLst>
              <a:path w="5743506" h="1204370">
                <a:moveTo>
                  <a:pt x="0" y="0"/>
                </a:moveTo>
                <a:lnTo>
                  <a:pt x="5743506" y="0"/>
                </a:lnTo>
                <a:lnTo>
                  <a:pt x="5743506" y="1204370"/>
                </a:lnTo>
                <a:lnTo>
                  <a:pt x="0" y="1204370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326" r="-326"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6" name="Group 6"/>
          <p:cNvGrpSpPr/>
          <p:nvPr/>
        </p:nvGrpSpPr>
        <p:grpSpPr>
          <a:xfrm>
            <a:off x="6168226" y="2657794"/>
            <a:ext cx="6216252" cy="6206838"/>
            <a:chOff x="0" y="0"/>
            <a:chExt cx="8288336" cy="827578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288274" cy="8275828"/>
            </a:xfrm>
            <a:custGeom>
              <a:avLst/>
              <a:gdLst/>
              <a:ahLst/>
              <a:cxnLst/>
              <a:rect l="l" t="t" r="r" b="b"/>
              <a:pathLst>
                <a:path w="8288274" h="8275828">
                  <a:moveTo>
                    <a:pt x="0" y="0"/>
                  </a:moveTo>
                  <a:lnTo>
                    <a:pt x="8288274" y="0"/>
                  </a:lnTo>
                  <a:lnTo>
                    <a:pt x="8288274" y="8275828"/>
                  </a:lnTo>
                  <a:lnTo>
                    <a:pt x="0" y="82758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8" name="Freeform 8"/>
          <p:cNvSpPr/>
          <p:nvPr/>
        </p:nvSpPr>
        <p:spPr>
          <a:xfrm>
            <a:off x="4328702" y="3566524"/>
            <a:ext cx="2333590" cy="5160824"/>
          </a:xfrm>
          <a:custGeom>
            <a:avLst/>
            <a:gdLst/>
            <a:ahLst/>
            <a:cxnLst/>
            <a:rect l="l" t="t" r="r" b="b"/>
            <a:pathLst>
              <a:path w="2333590" h="5160824">
                <a:moveTo>
                  <a:pt x="0" y="0"/>
                </a:moveTo>
                <a:lnTo>
                  <a:pt x="2333590" y="0"/>
                </a:lnTo>
                <a:lnTo>
                  <a:pt x="2333590" y="5160824"/>
                </a:lnTo>
                <a:lnTo>
                  <a:pt x="0" y="5160824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54" b="-5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9" name="Freeform 9"/>
          <p:cNvSpPr/>
          <p:nvPr/>
        </p:nvSpPr>
        <p:spPr>
          <a:xfrm>
            <a:off x="11751848" y="3566524"/>
            <a:ext cx="2423344" cy="5273018"/>
          </a:xfrm>
          <a:custGeom>
            <a:avLst/>
            <a:gdLst/>
            <a:ahLst/>
            <a:cxnLst/>
            <a:rect l="l" t="t" r="r" b="b"/>
            <a:pathLst>
              <a:path w="2423344" h="5273018">
                <a:moveTo>
                  <a:pt x="0" y="0"/>
                </a:moveTo>
                <a:lnTo>
                  <a:pt x="2423344" y="0"/>
                </a:lnTo>
                <a:lnTo>
                  <a:pt x="2423344" y="5273018"/>
                </a:lnTo>
                <a:lnTo>
                  <a:pt x="0" y="5273018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53" b="-53"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10" name="Group 10"/>
          <p:cNvGrpSpPr/>
          <p:nvPr/>
        </p:nvGrpSpPr>
        <p:grpSpPr>
          <a:xfrm>
            <a:off x="0" y="9188312"/>
            <a:ext cx="18288000" cy="1172162"/>
            <a:chOff x="0" y="0"/>
            <a:chExt cx="24384000" cy="156288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4384000" cy="1562862"/>
            </a:xfrm>
            <a:custGeom>
              <a:avLst/>
              <a:gdLst/>
              <a:ahLst/>
              <a:cxnLst/>
              <a:rect l="l" t="t" r="r" b="b"/>
              <a:pathLst>
                <a:path w="24384000" h="1562862">
                  <a:moveTo>
                    <a:pt x="0" y="0"/>
                  </a:moveTo>
                  <a:lnTo>
                    <a:pt x="24384000" y="0"/>
                  </a:lnTo>
                  <a:lnTo>
                    <a:pt x="24384000" y="1562862"/>
                  </a:lnTo>
                  <a:lnTo>
                    <a:pt x="0" y="15628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437540" y="9614084"/>
            <a:ext cx="4721484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2024 m. </a:t>
            </a:r>
            <a:r>
              <a:rPr lang="lt-LT" sz="2100" dirty="0">
                <a:solidFill>
                  <a:srgbClr val="F46D2F"/>
                </a:solidFill>
                <a:latin typeface="Arimo Bold"/>
              </a:rPr>
              <a:t>spalio</a:t>
            </a:r>
            <a:r>
              <a:rPr lang="en-US" sz="2100" dirty="0">
                <a:solidFill>
                  <a:srgbClr val="F46D2F"/>
                </a:solidFill>
                <a:latin typeface="Arimo Bold"/>
              </a:rPr>
              <a:t> 14–27 d.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789690" y="9565673"/>
            <a:ext cx="2250220" cy="749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>
                <a:solidFill>
                  <a:srgbClr val="000000"/>
                </a:solidFill>
                <a:latin typeface="Arimo Bold"/>
              </a:rPr>
              <a:t>codeweek.eu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5600240" y="9565673"/>
            <a:ext cx="2250220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#EUCodeWeek</a:t>
            </a:r>
          </a:p>
        </p:txBody>
      </p:sp>
      <p:pic>
        <p:nvPicPr>
          <p:cNvPr id="15" name="Picture 1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ED5C637-57A2-4B35-2BFA-B5F7AEA19FF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38499" y="8324169"/>
            <a:ext cx="3024156" cy="694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288000" cy="10287000"/>
            <a:chOff x="0" y="0"/>
            <a:chExt cx="243840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13716000"/>
            </a:xfrm>
            <a:custGeom>
              <a:avLst/>
              <a:gdLst/>
              <a:ahLst/>
              <a:cxnLst/>
              <a:rect l="l" t="t" r="r" b="b"/>
              <a:pathLst>
                <a:path w="24384000" h="13716000">
                  <a:moveTo>
                    <a:pt x="0" y="0"/>
                  </a:moveTo>
                  <a:lnTo>
                    <a:pt x="24384000" y="0"/>
                  </a:lnTo>
                  <a:lnTo>
                    <a:pt x="243840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3E3186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4" name="Freeform 4"/>
          <p:cNvSpPr/>
          <p:nvPr/>
        </p:nvSpPr>
        <p:spPr>
          <a:xfrm>
            <a:off x="8211434" y="1826634"/>
            <a:ext cx="4262182" cy="6334620"/>
          </a:xfrm>
          <a:custGeom>
            <a:avLst/>
            <a:gdLst/>
            <a:ahLst/>
            <a:cxnLst/>
            <a:rect l="l" t="t" r="r" b="b"/>
            <a:pathLst>
              <a:path w="4262182" h="6334620">
                <a:moveTo>
                  <a:pt x="0" y="0"/>
                </a:moveTo>
                <a:lnTo>
                  <a:pt x="4262182" y="0"/>
                </a:lnTo>
                <a:lnTo>
                  <a:pt x="4262182" y="6334620"/>
                </a:lnTo>
                <a:lnTo>
                  <a:pt x="0" y="633462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14377722" y="5429246"/>
            <a:ext cx="2262154" cy="2851454"/>
          </a:xfrm>
          <a:custGeom>
            <a:avLst/>
            <a:gdLst/>
            <a:ahLst/>
            <a:cxnLst/>
            <a:rect l="l" t="t" r="r" b="b"/>
            <a:pathLst>
              <a:path w="2262154" h="2851454">
                <a:moveTo>
                  <a:pt x="0" y="0"/>
                </a:moveTo>
                <a:lnTo>
                  <a:pt x="2262154" y="0"/>
                </a:lnTo>
                <a:lnTo>
                  <a:pt x="2262154" y="2851454"/>
                </a:lnTo>
                <a:lnTo>
                  <a:pt x="0" y="2851454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210" r="-210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Freeform 6"/>
          <p:cNvSpPr/>
          <p:nvPr/>
        </p:nvSpPr>
        <p:spPr>
          <a:xfrm>
            <a:off x="12158570" y="2990516"/>
            <a:ext cx="2407762" cy="5324858"/>
          </a:xfrm>
          <a:custGeom>
            <a:avLst/>
            <a:gdLst/>
            <a:ahLst/>
            <a:cxnLst/>
            <a:rect l="l" t="t" r="r" b="b"/>
            <a:pathLst>
              <a:path w="2407762" h="5324858">
                <a:moveTo>
                  <a:pt x="0" y="0"/>
                </a:moveTo>
                <a:lnTo>
                  <a:pt x="2407762" y="0"/>
                </a:lnTo>
                <a:lnTo>
                  <a:pt x="2407762" y="5324858"/>
                </a:lnTo>
                <a:lnTo>
                  <a:pt x="0" y="5324858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54" b="-54"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7" name="Group 7"/>
          <p:cNvGrpSpPr/>
          <p:nvPr/>
        </p:nvGrpSpPr>
        <p:grpSpPr>
          <a:xfrm>
            <a:off x="0" y="9140016"/>
            <a:ext cx="18288000" cy="1172162"/>
            <a:chOff x="0" y="0"/>
            <a:chExt cx="24384000" cy="1562883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4384000" cy="1562862"/>
            </a:xfrm>
            <a:custGeom>
              <a:avLst/>
              <a:gdLst/>
              <a:ahLst/>
              <a:cxnLst/>
              <a:rect l="l" t="t" r="r" b="b"/>
              <a:pathLst>
                <a:path w="24384000" h="1562862">
                  <a:moveTo>
                    <a:pt x="0" y="0"/>
                  </a:moveTo>
                  <a:lnTo>
                    <a:pt x="24384000" y="0"/>
                  </a:lnTo>
                  <a:lnTo>
                    <a:pt x="24384000" y="1562862"/>
                  </a:lnTo>
                  <a:lnTo>
                    <a:pt x="0" y="15628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501934" y="9404687"/>
            <a:ext cx="4721484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2024 m. </a:t>
            </a:r>
            <a:r>
              <a:rPr lang="lt-LT" sz="2100" dirty="0">
                <a:solidFill>
                  <a:srgbClr val="F46D2F"/>
                </a:solidFill>
                <a:latin typeface="Arimo Bold"/>
              </a:rPr>
              <a:t>spalio</a:t>
            </a:r>
            <a:r>
              <a:rPr lang="en-US" sz="2100" dirty="0">
                <a:solidFill>
                  <a:srgbClr val="F46D2F"/>
                </a:solidFill>
                <a:latin typeface="Arimo Bold"/>
              </a:rPr>
              <a:t> 14–27 d.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789690" y="9565673"/>
            <a:ext cx="2250220" cy="749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>
                <a:solidFill>
                  <a:srgbClr val="000000"/>
                </a:solidFill>
                <a:latin typeface="Arimo Bold"/>
              </a:rPr>
              <a:t>codeweek.eu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07930" y="9726658"/>
            <a:ext cx="2250220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#EUCodeWeek</a:t>
            </a:r>
          </a:p>
        </p:txBody>
      </p:sp>
      <p:sp>
        <p:nvSpPr>
          <p:cNvPr id="12" name="Freeform 12"/>
          <p:cNvSpPr/>
          <p:nvPr/>
        </p:nvSpPr>
        <p:spPr>
          <a:xfrm>
            <a:off x="0" y="-14908"/>
            <a:ext cx="5731308" cy="3026846"/>
          </a:xfrm>
          <a:custGeom>
            <a:avLst/>
            <a:gdLst/>
            <a:ahLst/>
            <a:cxnLst/>
            <a:rect l="l" t="t" r="r" b="b"/>
            <a:pathLst>
              <a:path w="5731308" h="3026846">
                <a:moveTo>
                  <a:pt x="0" y="0"/>
                </a:moveTo>
                <a:lnTo>
                  <a:pt x="5731308" y="0"/>
                </a:lnTo>
                <a:lnTo>
                  <a:pt x="5731308" y="3026846"/>
                </a:lnTo>
                <a:lnTo>
                  <a:pt x="0" y="3026846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3" name="Freeform 13"/>
          <p:cNvSpPr/>
          <p:nvPr/>
        </p:nvSpPr>
        <p:spPr>
          <a:xfrm>
            <a:off x="14711178" y="277926"/>
            <a:ext cx="3230722" cy="673066"/>
          </a:xfrm>
          <a:custGeom>
            <a:avLst/>
            <a:gdLst/>
            <a:ahLst/>
            <a:cxnLst/>
            <a:rect l="l" t="t" r="r" b="b"/>
            <a:pathLst>
              <a:path w="3230722" h="673066">
                <a:moveTo>
                  <a:pt x="0" y="0"/>
                </a:moveTo>
                <a:lnTo>
                  <a:pt x="3230722" y="0"/>
                </a:lnTo>
                <a:lnTo>
                  <a:pt x="3230722" y="673066"/>
                </a:lnTo>
                <a:lnTo>
                  <a:pt x="0" y="673066"/>
                </a:lnTo>
                <a:lnTo>
                  <a:pt x="0" y="0"/>
                </a:lnTo>
                <a:close/>
              </a:path>
            </a:pathLst>
          </a:cu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4" name="TextBox 14"/>
          <p:cNvSpPr txBox="1"/>
          <p:nvPr/>
        </p:nvSpPr>
        <p:spPr>
          <a:xfrm>
            <a:off x="1499450" y="3550774"/>
            <a:ext cx="6846012" cy="24365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504"/>
              </a:lnSpc>
            </a:pPr>
            <a:r>
              <a:rPr lang="lt-LT" sz="8800" dirty="0">
                <a:solidFill>
                  <a:srgbClr val="FFFFFF"/>
                </a:solidFill>
                <a:latin typeface="Arimo Bold"/>
              </a:rPr>
              <a:t>Pridėkite tekstą</a:t>
            </a:r>
            <a:endParaRPr lang="en-US" sz="8800" dirty="0">
              <a:solidFill>
                <a:srgbClr val="FFFFFF"/>
              </a:solidFill>
              <a:latin typeface="Arimo Bold"/>
            </a:endParaRPr>
          </a:p>
        </p:txBody>
      </p:sp>
      <p:pic>
        <p:nvPicPr>
          <p:cNvPr id="15" name="Picture 1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C258C60-0E0E-D287-BD31-E8BDA595FB89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08321" y="9377888"/>
            <a:ext cx="3024156" cy="694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2529" y="-28791"/>
            <a:ext cx="18288000" cy="10315314"/>
            <a:chOff x="0" y="0"/>
            <a:chExt cx="24384000" cy="1375375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13753719"/>
            </a:xfrm>
            <a:custGeom>
              <a:avLst/>
              <a:gdLst/>
              <a:ahLst/>
              <a:cxnLst/>
              <a:rect l="l" t="t" r="r" b="b"/>
              <a:pathLst>
                <a:path w="24384000" h="13753719">
                  <a:moveTo>
                    <a:pt x="0" y="0"/>
                  </a:moveTo>
                  <a:lnTo>
                    <a:pt x="24384000" y="0"/>
                  </a:lnTo>
                  <a:lnTo>
                    <a:pt x="24384000" y="13753719"/>
                  </a:lnTo>
                  <a:lnTo>
                    <a:pt x="0" y="13753719"/>
                  </a:lnTo>
                  <a:close/>
                </a:path>
              </a:pathLst>
            </a:custGeom>
            <a:solidFill>
              <a:srgbClr val="F46D2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4" name="Freeform 4"/>
          <p:cNvSpPr/>
          <p:nvPr/>
        </p:nvSpPr>
        <p:spPr>
          <a:xfrm>
            <a:off x="11191846" y="1699866"/>
            <a:ext cx="4286798" cy="6503030"/>
          </a:xfrm>
          <a:custGeom>
            <a:avLst/>
            <a:gdLst/>
            <a:ahLst/>
            <a:cxnLst/>
            <a:rect l="l" t="t" r="r" b="b"/>
            <a:pathLst>
              <a:path w="4286798" h="6503030">
                <a:moveTo>
                  <a:pt x="0" y="0"/>
                </a:moveTo>
                <a:lnTo>
                  <a:pt x="4286798" y="0"/>
                </a:lnTo>
                <a:lnTo>
                  <a:pt x="4286798" y="6503030"/>
                </a:lnTo>
                <a:lnTo>
                  <a:pt x="0" y="650303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20" r="-20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10369430" y="2960530"/>
            <a:ext cx="1935302" cy="5212830"/>
          </a:xfrm>
          <a:custGeom>
            <a:avLst/>
            <a:gdLst/>
            <a:ahLst/>
            <a:cxnLst/>
            <a:rect l="l" t="t" r="r" b="b"/>
            <a:pathLst>
              <a:path w="1935302" h="5212830">
                <a:moveTo>
                  <a:pt x="0" y="0"/>
                </a:moveTo>
                <a:lnTo>
                  <a:pt x="1935302" y="0"/>
                </a:lnTo>
                <a:lnTo>
                  <a:pt x="1935302" y="5212830"/>
                </a:lnTo>
                <a:lnTo>
                  <a:pt x="0" y="521283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Freeform 6"/>
          <p:cNvSpPr/>
          <p:nvPr/>
        </p:nvSpPr>
        <p:spPr>
          <a:xfrm>
            <a:off x="12675534" y="3447904"/>
            <a:ext cx="2164208" cy="4786230"/>
          </a:xfrm>
          <a:custGeom>
            <a:avLst/>
            <a:gdLst/>
            <a:ahLst/>
            <a:cxnLst/>
            <a:rect l="l" t="t" r="r" b="b"/>
            <a:pathLst>
              <a:path w="2164208" h="4786230">
                <a:moveTo>
                  <a:pt x="0" y="0"/>
                </a:moveTo>
                <a:lnTo>
                  <a:pt x="2164208" y="0"/>
                </a:lnTo>
                <a:lnTo>
                  <a:pt x="2164208" y="4786230"/>
                </a:lnTo>
                <a:lnTo>
                  <a:pt x="0" y="478623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54" b="-54"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7" name="Group 7"/>
          <p:cNvGrpSpPr/>
          <p:nvPr/>
        </p:nvGrpSpPr>
        <p:grpSpPr>
          <a:xfrm>
            <a:off x="0" y="9107819"/>
            <a:ext cx="18288000" cy="1172162"/>
            <a:chOff x="0" y="0"/>
            <a:chExt cx="24384000" cy="1562883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4384000" cy="1562862"/>
            </a:xfrm>
            <a:custGeom>
              <a:avLst/>
              <a:gdLst/>
              <a:ahLst/>
              <a:cxnLst/>
              <a:rect l="l" t="t" r="r" b="b"/>
              <a:pathLst>
                <a:path w="24384000" h="1562862">
                  <a:moveTo>
                    <a:pt x="0" y="0"/>
                  </a:moveTo>
                  <a:lnTo>
                    <a:pt x="24384000" y="0"/>
                  </a:lnTo>
                  <a:lnTo>
                    <a:pt x="24384000" y="1562862"/>
                  </a:lnTo>
                  <a:lnTo>
                    <a:pt x="0" y="15628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501934" y="9458626"/>
            <a:ext cx="4721484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2024 m. </a:t>
            </a:r>
            <a:r>
              <a:rPr lang="lt-LT" sz="2100" dirty="0">
                <a:solidFill>
                  <a:srgbClr val="F46D2F"/>
                </a:solidFill>
                <a:latin typeface="Arimo Bold"/>
              </a:rPr>
              <a:t>spalio</a:t>
            </a:r>
            <a:r>
              <a:rPr lang="en-US" sz="2100" dirty="0">
                <a:solidFill>
                  <a:srgbClr val="F46D2F"/>
                </a:solidFill>
                <a:latin typeface="Arimo Bold"/>
              </a:rPr>
              <a:t> 14–27 d.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789690" y="9565673"/>
            <a:ext cx="2250220" cy="749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>
                <a:solidFill>
                  <a:srgbClr val="000000"/>
                </a:solidFill>
                <a:latin typeface="Arimo Bold"/>
              </a:rPr>
              <a:t>codeweek.eu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98177" y="9774955"/>
            <a:ext cx="2250220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#EUCodeWeek</a:t>
            </a:r>
          </a:p>
        </p:txBody>
      </p:sp>
      <p:sp>
        <p:nvSpPr>
          <p:cNvPr id="12" name="Freeform 12"/>
          <p:cNvSpPr/>
          <p:nvPr/>
        </p:nvSpPr>
        <p:spPr>
          <a:xfrm>
            <a:off x="0" y="-14908"/>
            <a:ext cx="5731308" cy="3026846"/>
          </a:xfrm>
          <a:custGeom>
            <a:avLst/>
            <a:gdLst/>
            <a:ahLst/>
            <a:cxnLst/>
            <a:rect l="l" t="t" r="r" b="b"/>
            <a:pathLst>
              <a:path w="5731308" h="3026846">
                <a:moveTo>
                  <a:pt x="0" y="0"/>
                </a:moveTo>
                <a:lnTo>
                  <a:pt x="5731308" y="0"/>
                </a:lnTo>
                <a:lnTo>
                  <a:pt x="5731308" y="3026846"/>
                </a:lnTo>
                <a:lnTo>
                  <a:pt x="0" y="3026846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3" name="Freeform 13"/>
          <p:cNvSpPr/>
          <p:nvPr/>
        </p:nvSpPr>
        <p:spPr>
          <a:xfrm>
            <a:off x="14711178" y="277926"/>
            <a:ext cx="3230722" cy="673066"/>
          </a:xfrm>
          <a:custGeom>
            <a:avLst/>
            <a:gdLst/>
            <a:ahLst/>
            <a:cxnLst/>
            <a:rect l="l" t="t" r="r" b="b"/>
            <a:pathLst>
              <a:path w="3230722" h="673066">
                <a:moveTo>
                  <a:pt x="0" y="0"/>
                </a:moveTo>
                <a:lnTo>
                  <a:pt x="3230722" y="0"/>
                </a:lnTo>
                <a:lnTo>
                  <a:pt x="3230722" y="673066"/>
                </a:lnTo>
                <a:lnTo>
                  <a:pt x="0" y="673066"/>
                </a:lnTo>
                <a:lnTo>
                  <a:pt x="0" y="0"/>
                </a:lnTo>
                <a:close/>
              </a:path>
            </a:pathLst>
          </a:cu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4" name="TextBox 14"/>
          <p:cNvSpPr txBox="1"/>
          <p:nvPr/>
        </p:nvSpPr>
        <p:spPr>
          <a:xfrm>
            <a:off x="2326084" y="3864610"/>
            <a:ext cx="8919556" cy="24365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504"/>
              </a:lnSpc>
            </a:pPr>
            <a:r>
              <a:rPr lang="lt-LT" sz="8800" dirty="0">
                <a:solidFill>
                  <a:srgbClr val="FFFFFF"/>
                </a:solidFill>
                <a:latin typeface="Arimo Bold"/>
              </a:rPr>
              <a:t>Pridėkite </a:t>
            </a:r>
          </a:p>
          <a:p>
            <a:pPr algn="l">
              <a:lnSpc>
                <a:spcPts val="9504"/>
              </a:lnSpc>
            </a:pPr>
            <a:r>
              <a:rPr lang="lt-LT" sz="8800" dirty="0">
                <a:solidFill>
                  <a:srgbClr val="FFFFFF"/>
                </a:solidFill>
                <a:latin typeface="Arimo Bold"/>
              </a:rPr>
              <a:t>tekstą</a:t>
            </a:r>
            <a:endParaRPr lang="en-US" sz="8800" dirty="0">
              <a:solidFill>
                <a:srgbClr val="FFFFFF"/>
              </a:solidFill>
              <a:latin typeface="Arimo Bold"/>
            </a:endParaRPr>
          </a:p>
        </p:txBody>
      </p:sp>
      <p:pic>
        <p:nvPicPr>
          <p:cNvPr id="15" name="Picture 1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7F68E28-314D-2F40-DFD7-38FC57D6C0C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81203" y="9346492"/>
            <a:ext cx="3024156" cy="694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288000" cy="10287000"/>
            <a:chOff x="0" y="0"/>
            <a:chExt cx="243840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13716000"/>
            </a:xfrm>
            <a:custGeom>
              <a:avLst/>
              <a:gdLst/>
              <a:ahLst/>
              <a:cxnLst/>
              <a:rect l="l" t="t" r="r" b="b"/>
              <a:pathLst>
                <a:path w="24384000" h="13716000">
                  <a:moveTo>
                    <a:pt x="0" y="0"/>
                  </a:moveTo>
                  <a:lnTo>
                    <a:pt x="24384000" y="0"/>
                  </a:lnTo>
                  <a:lnTo>
                    <a:pt x="243840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4" name="Freeform 4"/>
          <p:cNvSpPr/>
          <p:nvPr/>
        </p:nvSpPr>
        <p:spPr>
          <a:xfrm>
            <a:off x="2384512" y="1292158"/>
            <a:ext cx="15034768" cy="4744050"/>
          </a:xfrm>
          <a:custGeom>
            <a:avLst/>
            <a:gdLst/>
            <a:ahLst/>
            <a:cxnLst/>
            <a:rect l="l" t="t" r="r" b="b"/>
            <a:pathLst>
              <a:path w="15034768" h="4744050">
                <a:moveTo>
                  <a:pt x="0" y="0"/>
                </a:moveTo>
                <a:lnTo>
                  <a:pt x="15034768" y="0"/>
                </a:lnTo>
                <a:lnTo>
                  <a:pt x="15034768" y="4744050"/>
                </a:lnTo>
                <a:lnTo>
                  <a:pt x="0" y="474405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14992430" y="6763374"/>
            <a:ext cx="1704724" cy="2461672"/>
          </a:xfrm>
          <a:custGeom>
            <a:avLst/>
            <a:gdLst/>
            <a:ahLst/>
            <a:cxnLst/>
            <a:rect l="l" t="t" r="r" b="b"/>
            <a:pathLst>
              <a:path w="1704724" h="2461672">
                <a:moveTo>
                  <a:pt x="0" y="0"/>
                </a:moveTo>
                <a:lnTo>
                  <a:pt x="1704724" y="0"/>
                </a:lnTo>
                <a:lnTo>
                  <a:pt x="1704724" y="2461672"/>
                </a:lnTo>
                <a:lnTo>
                  <a:pt x="0" y="2461672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Freeform 6"/>
          <p:cNvSpPr/>
          <p:nvPr/>
        </p:nvSpPr>
        <p:spPr>
          <a:xfrm>
            <a:off x="12865618" y="4125358"/>
            <a:ext cx="3337498" cy="5062952"/>
          </a:xfrm>
          <a:custGeom>
            <a:avLst/>
            <a:gdLst/>
            <a:ahLst/>
            <a:cxnLst/>
            <a:rect l="l" t="t" r="r" b="b"/>
            <a:pathLst>
              <a:path w="3337498" h="5062952">
                <a:moveTo>
                  <a:pt x="0" y="0"/>
                </a:moveTo>
                <a:lnTo>
                  <a:pt x="3337498" y="0"/>
                </a:lnTo>
                <a:lnTo>
                  <a:pt x="3337498" y="5062952"/>
                </a:lnTo>
                <a:lnTo>
                  <a:pt x="0" y="5062952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20" r="-20"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7" name="Group 7"/>
          <p:cNvGrpSpPr/>
          <p:nvPr/>
        </p:nvGrpSpPr>
        <p:grpSpPr>
          <a:xfrm>
            <a:off x="0" y="9188312"/>
            <a:ext cx="18288000" cy="1172162"/>
            <a:chOff x="0" y="0"/>
            <a:chExt cx="24384000" cy="1562883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4384000" cy="1562862"/>
            </a:xfrm>
            <a:custGeom>
              <a:avLst/>
              <a:gdLst/>
              <a:ahLst/>
              <a:cxnLst/>
              <a:rect l="l" t="t" r="r" b="b"/>
              <a:pathLst>
                <a:path w="24384000" h="1562862">
                  <a:moveTo>
                    <a:pt x="0" y="0"/>
                  </a:moveTo>
                  <a:lnTo>
                    <a:pt x="24384000" y="0"/>
                  </a:lnTo>
                  <a:lnTo>
                    <a:pt x="24384000" y="1562862"/>
                  </a:lnTo>
                  <a:lnTo>
                    <a:pt x="0" y="15628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500350" y="9406501"/>
            <a:ext cx="4721484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2024 m. </a:t>
            </a:r>
            <a:r>
              <a:rPr lang="lt-LT" sz="2100" dirty="0">
                <a:solidFill>
                  <a:srgbClr val="F46D2F"/>
                </a:solidFill>
                <a:latin typeface="Arimo Bold"/>
              </a:rPr>
              <a:t>spalio</a:t>
            </a:r>
            <a:r>
              <a:rPr lang="en-US" sz="2100" dirty="0">
                <a:solidFill>
                  <a:srgbClr val="F46D2F"/>
                </a:solidFill>
                <a:latin typeface="Arimo Bold"/>
              </a:rPr>
              <a:t> 14–27 d.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789690" y="9565673"/>
            <a:ext cx="2250220" cy="749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>
                <a:solidFill>
                  <a:srgbClr val="000000"/>
                </a:solidFill>
                <a:latin typeface="Arimo Bold"/>
              </a:rPr>
              <a:t>codeweek.eu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04706" y="9775070"/>
            <a:ext cx="2250220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#EUCodeWeek</a:t>
            </a:r>
          </a:p>
        </p:txBody>
      </p:sp>
      <p:sp>
        <p:nvSpPr>
          <p:cNvPr id="12" name="Freeform 12"/>
          <p:cNvSpPr/>
          <p:nvPr/>
        </p:nvSpPr>
        <p:spPr>
          <a:xfrm>
            <a:off x="0" y="-14908"/>
            <a:ext cx="5731308" cy="3026846"/>
          </a:xfrm>
          <a:custGeom>
            <a:avLst/>
            <a:gdLst/>
            <a:ahLst/>
            <a:cxnLst/>
            <a:rect l="l" t="t" r="r" b="b"/>
            <a:pathLst>
              <a:path w="5731308" h="3026846">
                <a:moveTo>
                  <a:pt x="0" y="0"/>
                </a:moveTo>
                <a:lnTo>
                  <a:pt x="5731308" y="0"/>
                </a:lnTo>
                <a:lnTo>
                  <a:pt x="5731308" y="3026846"/>
                </a:lnTo>
                <a:lnTo>
                  <a:pt x="0" y="3026846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3" name="Freeform 13"/>
          <p:cNvSpPr/>
          <p:nvPr/>
        </p:nvSpPr>
        <p:spPr>
          <a:xfrm>
            <a:off x="14711178" y="277926"/>
            <a:ext cx="3230722" cy="673066"/>
          </a:xfrm>
          <a:custGeom>
            <a:avLst/>
            <a:gdLst/>
            <a:ahLst/>
            <a:cxnLst/>
            <a:rect l="l" t="t" r="r" b="b"/>
            <a:pathLst>
              <a:path w="3230722" h="673066">
                <a:moveTo>
                  <a:pt x="0" y="0"/>
                </a:moveTo>
                <a:lnTo>
                  <a:pt x="3230722" y="0"/>
                </a:lnTo>
                <a:lnTo>
                  <a:pt x="3230722" y="673066"/>
                </a:lnTo>
                <a:lnTo>
                  <a:pt x="0" y="673066"/>
                </a:lnTo>
                <a:lnTo>
                  <a:pt x="0" y="0"/>
                </a:lnTo>
                <a:close/>
              </a:path>
            </a:pathLst>
          </a:cu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4" name="TextBox 14"/>
          <p:cNvSpPr txBox="1"/>
          <p:nvPr/>
        </p:nvSpPr>
        <p:spPr>
          <a:xfrm>
            <a:off x="2176324" y="5393286"/>
            <a:ext cx="11542102" cy="24365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504"/>
              </a:lnSpc>
            </a:pPr>
            <a:r>
              <a:rPr lang="lt-LT" sz="8800" dirty="0">
                <a:solidFill>
                  <a:srgbClr val="FFFFFF"/>
                </a:solidFill>
                <a:latin typeface="Arimo Bold"/>
              </a:rPr>
              <a:t>Pridėkite </a:t>
            </a:r>
          </a:p>
          <a:p>
            <a:pPr algn="l">
              <a:lnSpc>
                <a:spcPts val="9504"/>
              </a:lnSpc>
            </a:pPr>
            <a:r>
              <a:rPr lang="lt-LT" sz="8800" dirty="0">
                <a:solidFill>
                  <a:srgbClr val="FFFFFF"/>
                </a:solidFill>
                <a:latin typeface="Arimo Bold"/>
              </a:rPr>
              <a:t>tekstą</a:t>
            </a:r>
            <a:endParaRPr lang="en-US" sz="8800" dirty="0">
              <a:solidFill>
                <a:srgbClr val="FFFFFF"/>
              </a:solidFill>
              <a:latin typeface="Arimo Bold"/>
            </a:endParaRPr>
          </a:p>
        </p:txBody>
      </p:sp>
      <p:pic>
        <p:nvPicPr>
          <p:cNvPr id="15" name="Picture 1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8C557B4-F200-A110-36B2-D268979FDAAF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85076" y="9444504"/>
            <a:ext cx="3024156" cy="694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288000" cy="10315314"/>
            <a:chOff x="0" y="0"/>
            <a:chExt cx="24384000" cy="1375375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13753719"/>
            </a:xfrm>
            <a:custGeom>
              <a:avLst/>
              <a:gdLst/>
              <a:ahLst/>
              <a:cxnLst/>
              <a:rect l="l" t="t" r="r" b="b"/>
              <a:pathLst>
                <a:path w="24384000" h="13753719">
                  <a:moveTo>
                    <a:pt x="0" y="0"/>
                  </a:moveTo>
                  <a:lnTo>
                    <a:pt x="24384000" y="0"/>
                  </a:lnTo>
                  <a:lnTo>
                    <a:pt x="24384000" y="13753719"/>
                  </a:lnTo>
                  <a:lnTo>
                    <a:pt x="0" y="13753719"/>
                  </a:lnTo>
                  <a:close/>
                </a:path>
              </a:pathLst>
            </a:custGeom>
            <a:solidFill>
              <a:srgbClr val="2E3571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4" name="Freeform 4"/>
          <p:cNvSpPr/>
          <p:nvPr/>
        </p:nvSpPr>
        <p:spPr>
          <a:xfrm>
            <a:off x="0" y="-14908"/>
            <a:ext cx="5731308" cy="3026846"/>
          </a:xfrm>
          <a:custGeom>
            <a:avLst/>
            <a:gdLst/>
            <a:ahLst/>
            <a:cxnLst/>
            <a:rect l="l" t="t" r="r" b="b"/>
            <a:pathLst>
              <a:path w="5731308" h="3026846">
                <a:moveTo>
                  <a:pt x="0" y="0"/>
                </a:moveTo>
                <a:lnTo>
                  <a:pt x="5731308" y="0"/>
                </a:lnTo>
                <a:lnTo>
                  <a:pt x="5731308" y="3026846"/>
                </a:lnTo>
                <a:lnTo>
                  <a:pt x="0" y="3026846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14711178" y="277926"/>
            <a:ext cx="3230722" cy="673066"/>
          </a:xfrm>
          <a:custGeom>
            <a:avLst/>
            <a:gdLst/>
            <a:ahLst/>
            <a:cxnLst/>
            <a:rect l="l" t="t" r="r" b="b"/>
            <a:pathLst>
              <a:path w="3230722" h="673066">
                <a:moveTo>
                  <a:pt x="0" y="0"/>
                </a:moveTo>
                <a:lnTo>
                  <a:pt x="3230722" y="0"/>
                </a:lnTo>
                <a:lnTo>
                  <a:pt x="3230722" y="673066"/>
                </a:lnTo>
                <a:lnTo>
                  <a:pt x="0" y="673066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Freeform 6"/>
          <p:cNvSpPr/>
          <p:nvPr/>
        </p:nvSpPr>
        <p:spPr>
          <a:xfrm>
            <a:off x="8008516" y="1292158"/>
            <a:ext cx="7199920" cy="6824924"/>
          </a:xfrm>
          <a:custGeom>
            <a:avLst/>
            <a:gdLst/>
            <a:ahLst/>
            <a:cxnLst/>
            <a:rect l="l" t="t" r="r" b="b"/>
            <a:pathLst>
              <a:path w="7199920" h="6824924">
                <a:moveTo>
                  <a:pt x="0" y="0"/>
                </a:moveTo>
                <a:lnTo>
                  <a:pt x="7199920" y="0"/>
                </a:lnTo>
                <a:lnTo>
                  <a:pt x="7199920" y="6824924"/>
                </a:lnTo>
                <a:lnTo>
                  <a:pt x="0" y="682492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7" name="Group 7"/>
          <p:cNvGrpSpPr/>
          <p:nvPr/>
        </p:nvGrpSpPr>
        <p:grpSpPr>
          <a:xfrm>
            <a:off x="0" y="9188312"/>
            <a:ext cx="18288000" cy="1172162"/>
            <a:chOff x="0" y="0"/>
            <a:chExt cx="24384000" cy="1562883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4384000" cy="1562862"/>
            </a:xfrm>
            <a:custGeom>
              <a:avLst/>
              <a:gdLst/>
              <a:ahLst/>
              <a:cxnLst/>
              <a:rect l="l" t="t" r="r" b="b"/>
              <a:pathLst>
                <a:path w="24384000" h="1562862">
                  <a:moveTo>
                    <a:pt x="0" y="0"/>
                  </a:moveTo>
                  <a:lnTo>
                    <a:pt x="24384000" y="0"/>
                  </a:lnTo>
                  <a:lnTo>
                    <a:pt x="24384000" y="1562862"/>
                  </a:lnTo>
                  <a:lnTo>
                    <a:pt x="0" y="15628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501934" y="9460685"/>
            <a:ext cx="4721484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2024 m. </a:t>
            </a:r>
            <a:r>
              <a:rPr lang="lt-LT" sz="2100" dirty="0">
                <a:solidFill>
                  <a:srgbClr val="F46D2F"/>
                </a:solidFill>
                <a:latin typeface="Arimo Bold"/>
              </a:rPr>
              <a:t>spalio</a:t>
            </a:r>
            <a:r>
              <a:rPr lang="en-US" sz="2100" dirty="0">
                <a:solidFill>
                  <a:srgbClr val="F46D2F"/>
                </a:solidFill>
                <a:latin typeface="Arimo Bold"/>
              </a:rPr>
              <a:t> 14–27 d.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789690" y="9565673"/>
            <a:ext cx="2250220" cy="749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>
                <a:solidFill>
                  <a:srgbClr val="000000"/>
                </a:solidFill>
                <a:latin typeface="Arimo Bold"/>
              </a:rPr>
              <a:t>codeweek.eu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01144" y="9788785"/>
            <a:ext cx="2250220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dirty="0">
                <a:solidFill>
                  <a:srgbClr val="F46D2F"/>
                </a:solidFill>
                <a:latin typeface="Arimo Bold"/>
              </a:rPr>
              <a:t>#EUCodeWeek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35830" y="3550774"/>
            <a:ext cx="8919556" cy="24365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504"/>
              </a:lnSpc>
            </a:pPr>
            <a:r>
              <a:rPr lang="lt-LT" sz="8800" dirty="0">
                <a:solidFill>
                  <a:srgbClr val="FFFFFF"/>
                </a:solidFill>
                <a:latin typeface="Arimo Bold"/>
              </a:rPr>
              <a:t>Pridėkite </a:t>
            </a:r>
          </a:p>
          <a:p>
            <a:pPr algn="l">
              <a:lnSpc>
                <a:spcPts val="9504"/>
              </a:lnSpc>
            </a:pPr>
            <a:r>
              <a:rPr lang="lt-LT" sz="8800" dirty="0">
                <a:solidFill>
                  <a:srgbClr val="FFFFFF"/>
                </a:solidFill>
                <a:latin typeface="Arimo Bold"/>
              </a:rPr>
              <a:t>tekstą</a:t>
            </a:r>
            <a:endParaRPr lang="en-US" sz="8800" dirty="0">
              <a:solidFill>
                <a:srgbClr val="FFFFFF"/>
              </a:solidFill>
              <a:latin typeface="Arimo Bold"/>
            </a:endParaRPr>
          </a:p>
        </p:txBody>
      </p:sp>
      <p:pic>
        <p:nvPicPr>
          <p:cNvPr id="13" name="Picture 1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A93D3A7-7546-D008-C132-CB7ADAF4F6C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0526" y="9426985"/>
            <a:ext cx="3024156" cy="694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288002" cy="10352630"/>
            <a:chOff x="0" y="0"/>
            <a:chExt cx="24384003" cy="138035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13803503"/>
            </a:xfrm>
            <a:custGeom>
              <a:avLst/>
              <a:gdLst/>
              <a:ahLst/>
              <a:cxnLst/>
              <a:rect l="l" t="t" r="r" b="b"/>
              <a:pathLst>
                <a:path w="24384000" h="13803503">
                  <a:moveTo>
                    <a:pt x="0" y="0"/>
                  </a:moveTo>
                  <a:lnTo>
                    <a:pt x="24384000" y="0"/>
                  </a:lnTo>
                  <a:lnTo>
                    <a:pt x="24384000" y="13803503"/>
                  </a:lnTo>
                  <a:lnTo>
                    <a:pt x="0" y="13803503"/>
                  </a:lnTo>
                  <a:close/>
                </a:path>
              </a:pathLst>
            </a:custGeom>
            <a:solidFill>
              <a:srgbClr val="78C3C5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4" name="Freeform 4"/>
          <p:cNvSpPr/>
          <p:nvPr/>
        </p:nvSpPr>
        <p:spPr>
          <a:xfrm>
            <a:off x="8" y="-14906"/>
            <a:ext cx="8101908" cy="4282106"/>
          </a:xfrm>
          <a:custGeom>
            <a:avLst/>
            <a:gdLst/>
            <a:ahLst/>
            <a:cxnLst/>
            <a:rect l="l" t="t" r="r" b="b"/>
            <a:pathLst>
              <a:path w="8101908" h="4282106">
                <a:moveTo>
                  <a:pt x="0" y="0"/>
                </a:moveTo>
                <a:lnTo>
                  <a:pt x="8101908" y="0"/>
                </a:lnTo>
                <a:lnTo>
                  <a:pt x="8101908" y="4282106"/>
                </a:lnTo>
                <a:lnTo>
                  <a:pt x="0" y="4282106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12166746" y="277928"/>
            <a:ext cx="5743506" cy="1204370"/>
          </a:xfrm>
          <a:custGeom>
            <a:avLst/>
            <a:gdLst/>
            <a:ahLst/>
            <a:cxnLst/>
            <a:rect l="l" t="t" r="r" b="b"/>
            <a:pathLst>
              <a:path w="5743506" h="1204370">
                <a:moveTo>
                  <a:pt x="0" y="0"/>
                </a:moveTo>
                <a:lnTo>
                  <a:pt x="5743506" y="0"/>
                </a:lnTo>
                <a:lnTo>
                  <a:pt x="5743506" y="1204370"/>
                </a:lnTo>
                <a:lnTo>
                  <a:pt x="0" y="1204370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326" r="-326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TextBox 6"/>
          <p:cNvSpPr txBox="1"/>
          <p:nvPr/>
        </p:nvSpPr>
        <p:spPr>
          <a:xfrm>
            <a:off x="5968608" y="1882391"/>
            <a:ext cx="6615486" cy="16671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80"/>
              </a:lnSpc>
            </a:pPr>
            <a:r>
              <a:rPr lang="lt-LT" sz="6000" dirty="0">
                <a:solidFill>
                  <a:srgbClr val="FFFFFF"/>
                </a:solidFill>
                <a:latin typeface="Arimo Bold"/>
              </a:rPr>
              <a:t>Pridėkite </a:t>
            </a:r>
          </a:p>
          <a:p>
            <a:pPr algn="ctr">
              <a:lnSpc>
                <a:spcPts val="6480"/>
              </a:lnSpc>
            </a:pPr>
            <a:r>
              <a:rPr lang="lt-LT" sz="6000" dirty="0">
                <a:solidFill>
                  <a:srgbClr val="FFFFFF"/>
                </a:solidFill>
                <a:latin typeface="Arimo Bold"/>
              </a:rPr>
              <a:t>tekstą</a:t>
            </a:r>
            <a:endParaRPr lang="en-US" sz="6000" dirty="0">
              <a:solidFill>
                <a:srgbClr val="FFFFFF"/>
              </a:solidFill>
              <a:latin typeface="Arimo Bold"/>
            </a:endParaRPr>
          </a:p>
        </p:txBody>
      </p:sp>
      <p:sp>
        <p:nvSpPr>
          <p:cNvPr id="7" name="Freeform 7"/>
          <p:cNvSpPr/>
          <p:nvPr/>
        </p:nvSpPr>
        <p:spPr>
          <a:xfrm>
            <a:off x="8109398" y="4235172"/>
            <a:ext cx="1836280" cy="2499380"/>
          </a:xfrm>
          <a:custGeom>
            <a:avLst/>
            <a:gdLst/>
            <a:ahLst/>
            <a:cxnLst/>
            <a:rect l="l" t="t" r="r" b="b"/>
            <a:pathLst>
              <a:path w="1836280" h="2499380">
                <a:moveTo>
                  <a:pt x="0" y="0"/>
                </a:moveTo>
                <a:lnTo>
                  <a:pt x="1836280" y="0"/>
                </a:lnTo>
                <a:lnTo>
                  <a:pt x="1836280" y="2499380"/>
                </a:lnTo>
                <a:lnTo>
                  <a:pt x="0" y="249938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127" b="-127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8" name="Freeform 8"/>
          <p:cNvSpPr/>
          <p:nvPr/>
        </p:nvSpPr>
        <p:spPr>
          <a:xfrm>
            <a:off x="12177906" y="4392220"/>
            <a:ext cx="1358148" cy="1864368"/>
          </a:xfrm>
          <a:custGeom>
            <a:avLst/>
            <a:gdLst/>
            <a:ahLst/>
            <a:cxnLst/>
            <a:rect l="l" t="t" r="r" b="b"/>
            <a:pathLst>
              <a:path w="1358148" h="1864368">
                <a:moveTo>
                  <a:pt x="0" y="0"/>
                </a:moveTo>
                <a:lnTo>
                  <a:pt x="1358148" y="0"/>
                </a:lnTo>
                <a:lnTo>
                  <a:pt x="1358148" y="1864368"/>
                </a:lnTo>
                <a:lnTo>
                  <a:pt x="0" y="1864368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165" b="-165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9" name="Freeform 9"/>
          <p:cNvSpPr/>
          <p:nvPr/>
        </p:nvSpPr>
        <p:spPr>
          <a:xfrm>
            <a:off x="10039098" y="6862824"/>
            <a:ext cx="1850750" cy="2160728"/>
          </a:xfrm>
          <a:custGeom>
            <a:avLst/>
            <a:gdLst/>
            <a:ahLst/>
            <a:cxnLst/>
            <a:rect l="l" t="t" r="r" b="b"/>
            <a:pathLst>
              <a:path w="1850750" h="2160728">
                <a:moveTo>
                  <a:pt x="0" y="0"/>
                </a:moveTo>
                <a:lnTo>
                  <a:pt x="1850750" y="0"/>
                </a:lnTo>
                <a:lnTo>
                  <a:pt x="1850750" y="2160728"/>
                </a:lnTo>
                <a:lnTo>
                  <a:pt x="0" y="2160728"/>
                </a:lnTo>
                <a:lnTo>
                  <a:pt x="0" y="0"/>
                </a:lnTo>
                <a:close/>
              </a:path>
            </a:pathLst>
          </a:cu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123" r="-123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0" name="Freeform 10"/>
          <p:cNvSpPr/>
          <p:nvPr/>
        </p:nvSpPr>
        <p:spPr>
          <a:xfrm>
            <a:off x="6641350" y="6846980"/>
            <a:ext cx="1018040" cy="2175810"/>
          </a:xfrm>
          <a:custGeom>
            <a:avLst/>
            <a:gdLst/>
            <a:ahLst/>
            <a:cxnLst/>
            <a:rect l="l" t="t" r="r" b="b"/>
            <a:pathLst>
              <a:path w="1018040" h="2175810">
                <a:moveTo>
                  <a:pt x="0" y="0"/>
                </a:moveTo>
                <a:lnTo>
                  <a:pt x="1018040" y="0"/>
                </a:lnTo>
                <a:lnTo>
                  <a:pt x="1018040" y="2175810"/>
                </a:lnTo>
                <a:lnTo>
                  <a:pt x="0" y="2175810"/>
                </a:lnTo>
                <a:lnTo>
                  <a:pt x="0" y="0"/>
                </a:lnTo>
                <a:close/>
              </a:path>
            </a:pathLst>
          </a:cu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114" b="-11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1" name="Freeform 11"/>
          <p:cNvSpPr/>
          <p:nvPr/>
        </p:nvSpPr>
        <p:spPr>
          <a:xfrm>
            <a:off x="15635026" y="2396774"/>
            <a:ext cx="1583054" cy="1995446"/>
          </a:xfrm>
          <a:custGeom>
            <a:avLst/>
            <a:gdLst/>
            <a:ahLst/>
            <a:cxnLst/>
            <a:rect l="l" t="t" r="r" b="b"/>
            <a:pathLst>
              <a:path w="1583054" h="1995446">
                <a:moveTo>
                  <a:pt x="0" y="0"/>
                </a:moveTo>
                <a:lnTo>
                  <a:pt x="1583054" y="0"/>
                </a:lnTo>
                <a:lnTo>
                  <a:pt x="1583054" y="1995446"/>
                </a:lnTo>
                <a:lnTo>
                  <a:pt x="0" y="1995446"/>
                </a:lnTo>
                <a:lnTo>
                  <a:pt x="0" y="0"/>
                </a:lnTo>
                <a:close/>
              </a:path>
            </a:pathLst>
          </a:custGeom>
          <a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210" r="-210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2" name="Freeform 12"/>
          <p:cNvSpPr/>
          <p:nvPr/>
        </p:nvSpPr>
        <p:spPr>
          <a:xfrm>
            <a:off x="2440182" y="1264210"/>
            <a:ext cx="2053794" cy="2595594"/>
          </a:xfrm>
          <a:custGeom>
            <a:avLst/>
            <a:gdLst/>
            <a:ahLst/>
            <a:cxnLst/>
            <a:rect l="l" t="t" r="r" b="b"/>
            <a:pathLst>
              <a:path w="2053794" h="2595594">
                <a:moveTo>
                  <a:pt x="0" y="0"/>
                </a:moveTo>
                <a:lnTo>
                  <a:pt x="2053794" y="0"/>
                </a:lnTo>
                <a:lnTo>
                  <a:pt x="2053794" y="2595594"/>
                </a:lnTo>
                <a:lnTo>
                  <a:pt x="0" y="2595594"/>
                </a:lnTo>
                <a:lnTo>
                  <a:pt x="0" y="0"/>
                </a:lnTo>
                <a:close/>
              </a:path>
            </a:pathLst>
          </a:custGeom>
          <a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3" name="Freeform 13"/>
          <p:cNvSpPr/>
          <p:nvPr/>
        </p:nvSpPr>
        <p:spPr>
          <a:xfrm>
            <a:off x="2210364" y="6974544"/>
            <a:ext cx="1651300" cy="2048246"/>
          </a:xfrm>
          <a:custGeom>
            <a:avLst/>
            <a:gdLst/>
            <a:ahLst/>
            <a:cxnLst/>
            <a:rect l="l" t="t" r="r" b="b"/>
            <a:pathLst>
              <a:path w="1651300" h="2048246">
                <a:moveTo>
                  <a:pt x="0" y="0"/>
                </a:moveTo>
                <a:lnTo>
                  <a:pt x="1651300" y="0"/>
                </a:lnTo>
                <a:lnTo>
                  <a:pt x="1651300" y="2048246"/>
                </a:lnTo>
                <a:lnTo>
                  <a:pt x="0" y="2048246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4" name="Freeform 14"/>
          <p:cNvSpPr/>
          <p:nvPr/>
        </p:nvSpPr>
        <p:spPr>
          <a:xfrm>
            <a:off x="14115482" y="7039816"/>
            <a:ext cx="1774868" cy="2022524"/>
          </a:xfrm>
          <a:custGeom>
            <a:avLst/>
            <a:gdLst/>
            <a:ahLst/>
            <a:cxnLst/>
            <a:rect l="l" t="t" r="r" b="b"/>
            <a:pathLst>
              <a:path w="1774868" h="2022524">
                <a:moveTo>
                  <a:pt x="0" y="0"/>
                </a:moveTo>
                <a:lnTo>
                  <a:pt x="1774868" y="0"/>
                </a:lnTo>
                <a:lnTo>
                  <a:pt x="1774868" y="2022524"/>
                </a:lnTo>
                <a:lnTo>
                  <a:pt x="0" y="2022524"/>
                </a:lnTo>
                <a:lnTo>
                  <a:pt x="0" y="0"/>
                </a:lnTo>
                <a:close/>
              </a:path>
            </a:pathLst>
          </a:custGeom>
          <a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5" name="Freeform 15"/>
          <p:cNvSpPr/>
          <p:nvPr/>
        </p:nvSpPr>
        <p:spPr>
          <a:xfrm>
            <a:off x="12177906" y="1565252"/>
            <a:ext cx="1457394" cy="1880508"/>
          </a:xfrm>
          <a:custGeom>
            <a:avLst/>
            <a:gdLst/>
            <a:ahLst/>
            <a:cxnLst/>
            <a:rect l="l" t="t" r="r" b="b"/>
            <a:pathLst>
              <a:path w="1457394" h="1880508">
                <a:moveTo>
                  <a:pt x="0" y="0"/>
                </a:moveTo>
                <a:lnTo>
                  <a:pt x="1457394" y="0"/>
                </a:lnTo>
                <a:lnTo>
                  <a:pt x="1457394" y="1880508"/>
                </a:lnTo>
                <a:lnTo>
                  <a:pt x="0" y="1880508"/>
                </a:lnTo>
                <a:lnTo>
                  <a:pt x="0" y="0"/>
                </a:lnTo>
                <a:close/>
              </a:path>
            </a:pathLst>
          </a:custGeom>
          <a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208" b="-208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16" name="Freeform 16"/>
          <p:cNvSpPr/>
          <p:nvPr/>
        </p:nvSpPr>
        <p:spPr>
          <a:xfrm>
            <a:off x="4488162" y="4617646"/>
            <a:ext cx="1262250" cy="1746604"/>
          </a:xfrm>
          <a:custGeom>
            <a:avLst/>
            <a:gdLst/>
            <a:ahLst/>
            <a:cxnLst/>
            <a:rect l="l" t="t" r="r" b="b"/>
            <a:pathLst>
              <a:path w="1262250" h="1746604">
                <a:moveTo>
                  <a:pt x="0" y="0"/>
                </a:moveTo>
                <a:lnTo>
                  <a:pt x="1262250" y="0"/>
                </a:lnTo>
                <a:lnTo>
                  <a:pt x="1262250" y="1746604"/>
                </a:lnTo>
                <a:lnTo>
                  <a:pt x="0" y="1746604"/>
                </a:lnTo>
                <a:lnTo>
                  <a:pt x="0" y="0"/>
                </a:lnTo>
                <a:close/>
              </a:path>
            </a:pathLst>
          </a:custGeom>
          <a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l="-290" r="-290"/>
            </a:stretch>
          </a:blipFill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12804c-aa99-40b6-9b1c-c848201fedc0" xsi:nil="true"/>
    <lcf76f155ced4ddcb4097134ff3c332f xmlns="49cc1fb8-9d37-45e7-9b16-5dba39ba3ba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18" ma:contentTypeDescription="Create a new document." ma:contentTypeScope="" ma:versionID="13bee4f48b99ea7dcb8e6bb08670e6ff">
  <xsd:schema xmlns:xsd="http://www.w3.org/2001/XMLSchema" xmlns:xs="http://www.w3.org/2001/XMLSchema" xmlns:p="http://schemas.microsoft.com/office/2006/metadata/properties" xmlns:ns2="49cc1fb8-9d37-45e7-9b16-5dba39ba3bae" xmlns:ns3="d612804c-aa99-40b6-9b1c-c848201fedc0" targetNamespace="http://schemas.microsoft.com/office/2006/metadata/properties" ma:root="true" ma:fieldsID="1da1f7c6c0bb9b6891b13168d8d33165" ns2:_="" ns3:_="">
    <xsd:import namespace="49cc1fb8-9d37-45e7-9b16-5dba39ba3bae"/>
    <xsd:import namespace="d612804c-aa99-40b6-9b1c-c848201fed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f8b9c19-61c5-4828-9b5d-3e7c2c0236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804c-aa99-40b6-9b1c-c848201fed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33f3f2e-4baa-49a1-890e-962728914da2}" ma:internalName="TaxCatchAll" ma:showField="CatchAllData" ma:web="d612804c-aa99-40b6-9b1c-c848201fed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47E5A4-B21B-42F0-8C49-C67A82DE15EA}">
  <ds:schemaRefs>
    <ds:schemaRef ds:uri="5cb5dd62-7920-4fd8-8475-95956e16ac31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04d001a9-5fb2-4d9b-b0a6-6079b5a75b5e"/>
    <ds:schemaRef ds:uri="http://www.w3.org/XML/1998/namespace"/>
    <ds:schemaRef ds:uri="http://purl.org/dc/dcmitype/"/>
    <ds:schemaRef ds:uri="d612804c-aa99-40b6-9b1c-c848201fedc0"/>
    <ds:schemaRef ds:uri="49cc1fb8-9d37-45e7-9b16-5dba39ba3bae"/>
  </ds:schemaRefs>
</ds:datastoreItem>
</file>

<file path=customXml/itemProps2.xml><?xml version="1.0" encoding="utf-8"?>
<ds:datastoreItem xmlns:ds="http://schemas.openxmlformats.org/officeDocument/2006/customXml" ds:itemID="{CB5EE255-133A-49C0-8C39-D45F551859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1B3827-065A-4A21-80EA-B6F12540C2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cc1fb8-9d37-45e7-9b16-5dba39ba3bae"/>
    <ds:schemaRef ds:uri="d612804c-aa99-40b6-9b1c-c848201fed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112</Words>
  <Application>Microsoft Office PowerPoint</Application>
  <PresentationFormat>Pasirinktinai</PresentationFormat>
  <Paragraphs>36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3" baseType="lpstr">
      <vt:lpstr>Calibri</vt:lpstr>
      <vt:lpstr>Arimo Bold</vt:lpstr>
      <vt:lpstr>Arial</vt:lpstr>
      <vt:lpstr>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Codeweek_SoM_Template_TW_2022.pptx</dc:title>
  <dc:creator>Mara Jakobsone</dc:creator>
  <cp:lastModifiedBy>Algimantas Merkys</cp:lastModifiedBy>
  <cp:revision>36</cp:revision>
  <dcterms:created xsi:type="dcterms:W3CDTF">2006-08-16T00:00:00Z</dcterms:created>
  <dcterms:modified xsi:type="dcterms:W3CDTF">2024-10-08T13:23:52Z</dcterms:modified>
  <dc:identifier>DAFdX_hg0a4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0x010100EAC0FD3C6D76704BB0FC4E1CE8388A04</vt:lpwstr>
  </property>
  <property fmtid="{D5CDD505-2E9C-101B-9397-08002B2CF9AE}" pid="3" name="MediaServiceImageTags">
    <vt:lpwstr/>
  </property>
</Properties>
</file>